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685800" indent="-2286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1371600" indent="-4572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2057400" indent="-6858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2743200" indent="-914400" algn="l" rtl="0" fontAlgn="base">
      <a:spcBef>
        <a:spcPct val="0"/>
      </a:spcBef>
      <a:spcAft>
        <a:spcPct val="0"/>
      </a:spcAft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8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orient="horz" pos="8074">
          <p15:clr>
            <a:srgbClr val="A4A3A4"/>
          </p15:clr>
        </p15:guide>
        <p15:guide id="3" orient="horz" pos="3357">
          <p15:clr>
            <a:srgbClr val="A4A3A4"/>
          </p15:clr>
        </p15:guide>
        <p15:guide id="4" pos="10206">
          <p15:clr>
            <a:srgbClr val="A4A3A4"/>
          </p15:clr>
        </p15:guide>
        <p15:guide id="5" pos="9888">
          <p15:clr>
            <a:srgbClr val="A4A3A4"/>
          </p15:clr>
        </p15:guide>
        <p15:guide id="6" pos="862">
          <p15:clr>
            <a:srgbClr val="A4A3A4"/>
          </p15:clr>
        </p15:guide>
        <p15:guide id="7" pos="11249">
          <p15:clr>
            <a:srgbClr val="A4A3A4"/>
          </p15:clr>
        </p15:guide>
        <p15:guide id="8" pos="195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2F86"/>
    <a:srgbClr val="D6D6D6"/>
    <a:srgbClr val="698AA9"/>
    <a:srgbClr val="424698"/>
    <a:srgbClr val="339966"/>
    <a:srgbClr val="FF66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9458" autoAdjust="0"/>
  </p:normalViewPr>
  <p:slideViewPr>
    <p:cSldViewPr>
      <p:cViewPr varScale="1">
        <p:scale>
          <a:sx n="18" d="100"/>
          <a:sy n="18" d="100"/>
        </p:scale>
        <p:origin x="2076" y="120"/>
      </p:cViewPr>
      <p:guideLst>
        <p:guide orient="horz" pos="13608"/>
        <p:guide orient="horz" pos="8074"/>
        <p:guide orient="horz" pos="3357"/>
        <p:guide pos="10206"/>
        <p:guide pos="9888"/>
        <p:guide pos="862"/>
        <p:guide pos="11249"/>
        <p:guide pos="1955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1258" y="13420726"/>
            <a:ext cx="27541538" cy="926306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133" y="24484013"/>
            <a:ext cx="22683788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685800" indent="0" algn="ctr">
              <a:buNone/>
              <a:defRPr/>
            </a:lvl2pPr>
            <a:lvl3pPr marL="1371600" indent="0" algn="ctr">
              <a:buNone/>
              <a:defRPr/>
            </a:lvl3pPr>
            <a:lvl4pPr marL="2057400" indent="0" algn="ctr">
              <a:buNone/>
              <a:defRPr/>
            </a:lvl4pPr>
            <a:lvl5pPr marL="2743200" indent="0" algn="ctr">
              <a:buNone/>
              <a:defRPr/>
            </a:lvl5pPr>
            <a:lvl6pPr marL="3429000" indent="0" algn="ctr">
              <a:buNone/>
              <a:defRPr/>
            </a:lvl6pPr>
            <a:lvl7pPr marL="4114800" indent="0" algn="ctr">
              <a:buNone/>
              <a:defRPr/>
            </a:lvl7pPr>
            <a:lvl8pPr marL="4800600" indent="0" algn="ctr">
              <a:buNone/>
              <a:defRPr/>
            </a:lvl8pPr>
            <a:lvl9pPr marL="54864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95A34F-4991-49FB-8D0B-6D2CA4A0103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7680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A8B40-E468-4CB4-A3AC-974F6B83C941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983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3413" y="1731170"/>
            <a:ext cx="7291388" cy="3686413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251" y="1731170"/>
            <a:ext cx="21645563" cy="3686413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467EC7-FBE5-4E26-A050-98468FF720F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0809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622FE-9CB5-4BA2-B92E-FE03C0693DFB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55126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845" y="27762995"/>
            <a:ext cx="27543918" cy="8582025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845" y="18311812"/>
            <a:ext cx="27543918" cy="9451182"/>
          </a:xfrm>
        </p:spPr>
        <p:txBody>
          <a:bodyPr anchor="b"/>
          <a:lstStyle>
            <a:lvl1pPr marL="0" indent="0">
              <a:buNone/>
              <a:defRPr sz="3000"/>
            </a:lvl1pPr>
            <a:lvl2pPr marL="685800" indent="0">
              <a:buNone/>
              <a:defRPr sz="2700"/>
            </a:lvl2pPr>
            <a:lvl3pPr marL="1371600" indent="0">
              <a:buNone/>
              <a:defRPr sz="2400"/>
            </a:lvl3pPr>
            <a:lvl4pPr marL="2057400" indent="0">
              <a:buNone/>
              <a:defRPr sz="2100"/>
            </a:lvl4pPr>
            <a:lvl5pPr marL="2743200" indent="0">
              <a:buNone/>
              <a:defRPr sz="2100"/>
            </a:lvl5pPr>
            <a:lvl6pPr marL="3429000" indent="0">
              <a:buNone/>
              <a:defRPr sz="2100"/>
            </a:lvl6pPr>
            <a:lvl7pPr marL="4114800" indent="0">
              <a:buNone/>
              <a:defRPr sz="2100"/>
            </a:lvl7pPr>
            <a:lvl8pPr marL="4800600" indent="0">
              <a:buNone/>
              <a:defRPr sz="2100"/>
            </a:lvl8pPr>
            <a:lvl9pPr marL="5486400" indent="0">
              <a:buNone/>
              <a:defRPr sz="2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0C95FB-D4D4-4D93-9F58-6B0436759DC4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71385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250" y="10082213"/>
            <a:ext cx="14468475" cy="28513088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316325" y="10082213"/>
            <a:ext cx="14468475" cy="28513088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14A643-B1FB-4291-811D-DB21534537E5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5165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250" y="9670258"/>
            <a:ext cx="14318457" cy="403145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250" y="13701713"/>
            <a:ext cx="14318457" cy="2489358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1582" y="9670258"/>
            <a:ext cx="14323218" cy="403145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1582" y="13701713"/>
            <a:ext cx="14323218" cy="24893588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94FFC2-ED93-4AF3-ACFE-E36314B291E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63030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3B88B1-5B69-4175-98B7-29B95C2685B3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36082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BC3814-8204-48DE-9733-00284803E238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9495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250" y="1719263"/>
            <a:ext cx="10660857" cy="7322345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8250" y="1719263"/>
            <a:ext cx="18116550" cy="36876038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250" y="9041607"/>
            <a:ext cx="10660857" cy="29553693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400"/>
            </a:lvl4pPr>
            <a:lvl5pPr marL="2743200" indent="0">
              <a:buNone/>
              <a:defRPr sz="1400"/>
            </a:lvl5pPr>
            <a:lvl6pPr marL="3429000" indent="0">
              <a:buNone/>
              <a:defRPr sz="1400"/>
            </a:lvl6pPr>
            <a:lvl7pPr marL="4114800" indent="0">
              <a:buNone/>
              <a:defRPr sz="1400"/>
            </a:lvl7pPr>
            <a:lvl8pPr marL="4800600" indent="0">
              <a:buNone/>
              <a:defRPr sz="1400"/>
            </a:lvl8pPr>
            <a:lvl9pPr marL="54864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64A61-FD29-4489-A4DA-5F17EF682F26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07414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795" y="30244257"/>
            <a:ext cx="19442906" cy="3569493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795" y="3860007"/>
            <a:ext cx="19442906" cy="25924668"/>
          </a:xfrm>
        </p:spPr>
        <p:txBody>
          <a:bodyPr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795" y="33813751"/>
            <a:ext cx="19442906" cy="5072063"/>
          </a:xfrm>
        </p:spPr>
        <p:txBody>
          <a:bodyPr/>
          <a:lstStyle>
            <a:lvl1pPr marL="0" indent="0">
              <a:buNone/>
              <a:defRPr sz="2100"/>
            </a:lvl1pPr>
            <a:lvl2pPr marL="685800" indent="0">
              <a:buNone/>
              <a:defRPr sz="1800"/>
            </a:lvl2pPr>
            <a:lvl3pPr marL="1371600" indent="0">
              <a:buNone/>
              <a:defRPr sz="1500"/>
            </a:lvl3pPr>
            <a:lvl4pPr marL="2057400" indent="0">
              <a:buNone/>
              <a:defRPr sz="1400"/>
            </a:lvl4pPr>
            <a:lvl5pPr marL="2743200" indent="0">
              <a:buNone/>
              <a:defRPr sz="1400"/>
            </a:lvl5pPr>
            <a:lvl6pPr marL="3429000" indent="0">
              <a:buNone/>
              <a:defRPr sz="1400"/>
            </a:lvl6pPr>
            <a:lvl7pPr marL="4114800" indent="0">
              <a:buNone/>
              <a:defRPr sz="1400"/>
            </a:lvl7pPr>
            <a:lvl8pPr marL="4800600" indent="0">
              <a:buNone/>
              <a:defRPr sz="1400"/>
            </a:lvl8pPr>
            <a:lvl9pPr marL="54864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FA7EA-A091-40D6-897C-6D3453B7A3BF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1698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19250" y="1731963"/>
            <a:ext cx="29165550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0082213"/>
            <a:ext cx="29165550" cy="285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smtClean="0"/>
              <a:t>Clique para editar os estilos do texto mestre</a:t>
            </a:r>
          </a:p>
          <a:p>
            <a:pPr lvl="1"/>
            <a:r>
              <a:rPr lang="pt-BR" altLang="en-US" smtClean="0"/>
              <a:t>Segundo nível</a:t>
            </a:r>
          </a:p>
          <a:p>
            <a:pPr lvl="2"/>
            <a:r>
              <a:rPr lang="pt-BR" altLang="en-US" smtClean="0"/>
              <a:t>Terceiro nível</a:t>
            </a:r>
          </a:p>
          <a:p>
            <a:pPr lvl="3"/>
            <a:r>
              <a:rPr lang="pt-BR" altLang="en-US" smtClean="0"/>
              <a:t>Quarto nível</a:t>
            </a:r>
          </a:p>
          <a:p>
            <a:pPr lvl="4"/>
            <a:r>
              <a:rPr lang="pt-BR" alt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19250" y="39346188"/>
            <a:ext cx="7562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46188"/>
            <a:ext cx="1026318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1950" y="39346188"/>
            <a:ext cx="756285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fld id="{78B544C3-A461-4D90-AF8C-FFDC93503BFC}" type="slidenum">
              <a:rPr lang="pt-BR" altLang="en-US"/>
              <a:pPr/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2pPr>
      <a:lvl3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3pPr>
      <a:lvl4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4pPr>
      <a:lvl5pPr algn="ctr" defTabSz="4319588" rtl="0" eaLnBrk="0" fontAlgn="base" hangingPunct="0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5pPr>
      <a:lvl6pPr marL="685800" algn="ctr" defTabSz="4319588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6pPr>
      <a:lvl7pPr marL="1371600" algn="ctr" defTabSz="4319588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7pPr>
      <a:lvl8pPr marL="2057400" algn="ctr" defTabSz="4319588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8pPr>
      <a:lvl9pPr marL="2743200" algn="ctr" defTabSz="4319588" rtl="0" fontAlgn="base">
        <a:spcBef>
          <a:spcPct val="0"/>
        </a:spcBef>
        <a:spcAft>
          <a:spcPct val="0"/>
        </a:spcAft>
        <a:defRPr sz="20900">
          <a:solidFill>
            <a:schemeClr val="tx2"/>
          </a:solidFill>
          <a:latin typeface="Arial" charset="0"/>
        </a:defRPr>
      </a:lvl9pPr>
    </p:titleStyle>
    <p:bodyStyle>
      <a:lvl1pPr marL="1619250" indent="-1619250" algn="l" defTabSz="4319588" rtl="0" eaLnBrk="0" fontAlgn="base" hangingPunct="0">
        <a:spcBef>
          <a:spcPct val="20000"/>
        </a:spcBef>
        <a:spcAft>
          <a:spcPct val="0"/>
        </a:spcAft>
        <a:buChar char="•"/>
        <a:defRPr sz="152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19588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81088" algn="l" defTabSz="4319588" rtl="0" eaLnBrk="0" fontAlgn="base" hangingPunct="0">
        <a:spcBef>
          <a:spcPct val="20000"/>
        </a:spcBef>
        <a:spcAft>
          <a:spcPct val="0"/>
        </a:spcAft>
        <a:buChar char="•"/>
        <a:defRPr sz="11400">
          <a:solidFill>
            <a:schemeClr val="tx1"/>
          </a:solidFill>
          <a:latin typeface="+mn-lt"/>
        </a:defRPr>
      </a:lvl3pPr>
      <a:lvl4pPr marL="7559675" indent="-1077913" algn="l" defTabSz="4319588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0263" indent="-1077913" algn="l" defTabSz="4319588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406063" indent="-1078707" algn="l" defTabSz="4319588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1091863" indent="-1078707" algn="l" defTabSz="4319588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777663" indent="-1078707" algn="l" defTabSz="4319588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2463463" indent="-1078707" algn="l" defTabSz="4319588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tângulo 28"/>
          <p:cNvSpPr>
            <a:spLocks noChangeArrowheads="1"/>
          </p:cNvSpPr>
          <p:nvPr/>
        </p:nvSpPr>
        <p:spPr bwMode="auto">
          <a:xfrm>
            <a:off x="17857788" y="18611850"/>
            <a:ext cx="13177837" cy="9544050"/>
          </a:xfrm>
          <a:prstGeom prst="rect">
            <a:avLst/>
          </a:prstGeom>
          <a:solidFill>
            <a:srgbClr val="D6D6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5700"/>
          </a:p>
        </p:txBody>
      </p:sp>
      <p:sp>
        <p:nvSpPr>
          <p:cNvPr id="2051" name="Retângulo 32"/>
          <p:cNvSpPr>
            <a:spLocks noChangeArrowheads="1"/>
          </p:cNvSpPr>
          <p:nvPr/>
        </p:nvSpPr>
        <p:spPr bwMode="auto">
          <a:xfrm>
            <a:off x="0" y="6453188"/>
            <a:ext cx="32404050" cy="3987800"/>
          </a:xfrm>
          <a:prstGeom prst="rect">
            <a:avLst/>
          </a:prstGeom>
          <a:solidFill>
            <a:srgbClr val="D6D6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5700"/>
          </a:p>
        </p:txBody>
      </p:sp>
      <p:sp>
        <p:nvSpPr>
          <p:cNvPr id="2052" name="Text Box 11"/>
          <p:cNvSpPr txBox="1">
            <a:spLocks noChangeArrowheads="1"/>
          </p:cNvSpPr>
          <p:nvPr/>
        </p:nvSpPr>
        <p:spPr bwMode="auto">
          <a:xfrm>
            <a:off x="0" y="41748075"/>
            <a:ext cx="32404050" cy="6921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600"/>
          </a:p>
        </p:txBody>
      </p:sp>
      <p:sp>
        <p:nvSpPr>
          <p:cNvPr id="2053" name="Retângulo 22"/>
          <p:cNvSpPr>
            <a:spLocks noChangeArrowheads="1"/>
          </p:cNvSpPr>
          <p:nvPr/>
        </p:nvSpPr>
        <p:spPr bwMode="auto">
          <a:xfrm>
            <a:off x="7175500" y="0"/>
            <a:ext cx="25228550" cy="6224588"/>
          </a:xfrm>
          <a:prstGeom prst="rect">
            <a:avLst/>
          </a:prstGeom>
          <a:solidFill>
            <a:srgbClr val="2C2F86"/>
          </a:solidFill>
          <a:ln>
            <a:noFill/>
          </a:ln>
          <a:effectLst>
            <a:glow>
              <a:schemeClr val="accent1">
                <a:alpha val="40000"/>
              </a:schemeClr>
            </a:glow>
            <a:softEdge rad="0"/>
          </a:effectLst>
        </p:spPr>
        <p:txBody>
          <a:bodyPr/>
          <a:lstStyle>
            <a:lvl1pPr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2879725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28797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5700"/>
          </a:p>
        </p:txBody>
      </p:sp>
      <p:sp>
        <p:nvSpPr>
          <p:cNvPr id="2054" name="Text Box 9"/>
          <p:cNvSpPr txBox="1">
            <a:spLocks noChangeArrowheads="1"/>
          </p:cNvSpPr>
          <p:nvPr/>
        </p:nvSpPr>
        <p:spPr bwMode="auto">
          <a:xfrm>
            <a:off x="8032750" y="1218482"/>
            <a:ext cx="23002875" cy="346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en-US" sz="9000" dirty="0">
                <a:solidFill>
                  <a:schemeClr val="bg1"/>
                </a:solidFill>
              </a:rPr>
              <a:t>Título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tit</a:t>
            </a:r>
            <a:r>
              <a:rPr lang="pt-BR" altLang="en-US" sz="9000" dirty="0">
                <a:solidFill>
                  <a:schemeClr val="bg1"/>
                </a:solidFill>
              </a:rPr>
              <a:t> Título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r>
              <a:rPr lang="pt-BR" altLang="en-US" sz="9000" dirty="0">
                <a:solidFill>
                  <a:schemeClr val="bg1"/>
                </a:solidFill>
              </a:rPr>
              <a:t> </a:t>
            </a:r>
            <a:r>
              <a:rPr lang="pt-BR" altLang="en-US" sz="9000" dirty="0" err="1">
                <a:solidFill>
                  <a:schemeClr val="bg1"/>
                </a:solidFill>
              </a:rPr>
              <a:t>título</a:t>
            </a:r>
            <a:endParaRPr lang="pt-BR" altLang="en-US" sz="9000" dirty="0">
              <a:solidFill>
                <a:schemeClr val="bg1"/>
              </a:solidFill>
            </a:endParaRPr>
          </a:p>
        </p:txBody>
      </p:sp>
      <p:sp>
        <p:nvSpPr>
          <p:cNvPr id="2055" name="Text Box 14"/>
          <p:cNvSpPr txBox="1">
            <a:spLocks noChangeArrowheads="1"/>
          </p:cNvSpPr>
          <p:nvPr/>
        </p:nvSpPr>
        <p:spPr bwMode="auto">
          <a:xfrm>
            <a:off x="1081088" y="6697663"/>
            <a:ext cx="15552737" cy="346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en-US" sz="2700" dirty="0"/>
              <a:t>Nome do </a:t>
            </a:r>
            <a:r>
              <a:rPr lang="pt-BR" altLang="en-US" sz="2700" dirty="0" smtClean="0"/>
              <a:t>Autor I</a:t>
            </a:r>
            <a:endParaRPr lang="pt-BR" altLang="en-US" sz="2700" dirty="0"/>
          </a:p>
          <a:p>
            <a:pPr eaLnBrk="1" hangingPunct="1"/>
            <a:r>
              <a:rPr lang="pt-BR" altLang="en-US" sz="2700" dirty="0" smtClean="0"/>
              <a:t>Afiliação</a:t>
            </a:r>
            <a:endParaRPr lang="pt-BR" altLang="en-US" sz="2700" dirty="0"/>
          </a:p>
          <a:p>
            <a:pPr eaLnBrk="1" hangingPunct="1"/>
            <a:r>
              <a:rPr lang="pt-BR" altLang="en-US" sz="2700" dirty="0"/>
              <a:t> </a:t>
            </a:r>
          </a:p>
          <a:p>
            <a:pPr eaLnBrk="1" hangingPunct="1"/>
            <a:r>
              <a:rPr lang="pt-BR" altLang="en-US" sz="2700" dirty="0"/>
              <a:t>Nome do </a:t>
            </a:r>
            <a:r>
              <a:rPr lang="pt-BR" altLang="en-US" sz="2700" dirty="0" smtClean="0"/>
              <a:t>Autor II</a:t>
            </a:r>
            <a:endParaRPr lang="pt-BR" altLang="en-US" sz="2700" dirty="0"/>
          </a:p>
          <a:p>
            <a:pPr eaLnBrk="1" hangingPunct="1"/>
            <a:r>
              <a:rPr lang="pt-BR" altLang="en-US" sz="2700" dirty="0" smtClean="0"/>
              <a:t>Afiliação</a:t>
            </a:r>
            <a:endParaRPr lang="pt-BR" altLang="en-US" sz="2700" dirty="0"/>
          </a:p>
          <a:p>
            <a:pPr eaLnBrk="1" hangingPunct="1"/>
            <a:endParaRPr lang="pt-BR" altLang="en-US" sz="2700" dirty="0"/>
          </a:p>
          <a:p>
            <a:pPr eaLnBrk="1" hangingPunct="1"/>
            <a:r>
              <a:rPr lang="pt-BR" altLang="en-US" sz="2700" dirty="0"/>
              <a:t>Nome do </a:t>
            </a:r>
            <a:r>
              <a:rPr lang="pt-BR" altLang="en-US" sz="2700" dirty="0" smtClean="0"/>
              <a:t>Autor II</a:t>
            </a:r>
            <a:endParaRPr lang="pt-BR" altLang="en-US" sz="2700" dirty="0"/>
          </a:p>
          <a:p>
            <a:pPr eaLnBrk="1" hangingPunct="1"/>
            <a:r>
              <a:rPr lang="pt-BR" altLang="en-US" sz="2700" dirty="0" smtClean="0"/>
              <a:t>Afiliação</a:t>
            </a:r>
            <a:endParaRPr lang="pt-BR" altLang="en-US" sz="2700" dirty="0"/>
          </a:p>
        </p:txBody>
      </p:sp>
      <p:sp useBgFill="1"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1368425" y="10872788"/>
            <a:ext cx="14328775" cy="7500937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Introdução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1368425" y="19081750"/>
            <a:ext cx="14847888" cy="577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Objetivo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058" name="Text Box 27"/>
          <p:cNvSpPr txBox="1">
            <a:spLocks noChangeArrowheads="1"/>
          </p:cNvSpPr>
          <p:nvPr/>
        </p:nvSpPr>
        <p:spPr bwMode="auto">
          <a:xfrm>
            <a:off x="0" y="42440225"/>
            <a:ext cx="32404050" cy="765175"/>
          </a:xfrm>
          <a:prstGeom prst="rect">
            <a:avLst/>
          </a:prstGeom>
          <a:solidFill>
            <a:srgbClr val="2C2F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/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5400"/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17714913" y="29216350"/>
            <a:ext cx="13498512" cy="491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Considerações Finais 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0" y="6193020"/>
            <a:ext cx="32404050" cy="288000"/>
          </a:xfrm>
          <a:prstGeom prst="rect">
            <a:avLst/>
          </a:prstGeom>
          <a:solidFill>
            <a:srgbClr val="698AA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3600"/>
          </a:p>
        </p:txBody>
      </p:sp>
      <p:sp>
        <p:nvSpPr>
          <p:cNvPr id="2062" name="Text Box 32"/>
          <p:cNvSpPr txBox="1">
            <a:spLocks noChangeArrowheads="1"/>
          </p:cNvSpPr>
          <p:nvPr/>
        </p:nvSpPr>
        <p:spPr bwMode="auto">
          <a:xfrm>
            <a:off x="17345025" y="11964988"/>
            <a:ext cx="13690600" cy="6469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40000"/>
              </a:lnSpc>
              <a:defRPr/>
            </a:pP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endParaRPr lang="pt-BR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eaLnBrk="1" hangingPunct="1">
              <a:lnSpc>
                <a:spcPct val="140000"/>
              </a:lnSpc>
              <a:defRPr/>
            </a:pPr>
            <a:endParaRPr lang="pt-BR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 eaLnBrk="1" hangingPunct="1">
              <a:lnSpc>
                <a:spcPct val="140000"/>
              </a:lnSpc>
              <a:defRPr/>
            </a:pP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r>
              <a:rPr lang="pt-BR" sz="4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pt-BR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texto</a:t>
            </a:r>
            <a:endParaRPr lang="pt-BR" sz="4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2" name="Grupo 19"/>
          <p:cNvGrpSpPr>
            <a:grpSpLocks/>
          </p:cNvGrpSpPr>
          <p:nvPr/>
        </p:nvGrpSpPr>
        <p:grpSpPr bwMode="auto">
          <a:xfrm>
            <a:off x="916053" y="360340"/>
            <a:ext cx="5627622" cy="5515794"/>
            <a:chOff x="642169" y="2011234"/>
            <a:chExt cx="4772794" cy="4993527"/>
          </a:xfrm>
        </p:grpSpPr>
        <p:pic>
          <p:nvPicPr>
            <p:cNvPr id="2068" name="Imagem 2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42169" y="2011234"/>
              <a:ext cx="4772794" cy="2037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9" name="Imagem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258245" y="4162500"/>
              <a:ext cx="3540641" cy="2842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17714913" y="34923413"/>
            <a:ext cx="13498512" cy="57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Referências Bibliográficas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4" name="Text Box 32"/>
          <p:cNvSpPr txBox="1">
            <a:spLocks noChangeArrowheads="1"/>
          </p:cNvSpPr>
          <p:nvPr/>
        </p:nvSpPr>
        <p:spPr bwMode="auto">
          <a:xfrm>
            <a:off x="18640425" y="27058655"/>
            <a:ext cx="11818938" cy="1168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54" tIns="216027" rIns="432054" bIns="216027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40000"/>
              </a:lnSpc>
            </a:pPr>
            <a:r>
              <a:rPr lang="pt-BR" altLang="en-US" sz="3400" dirty="0" smtClean="0"/>
              <a:t>Figura 1: Legenda </a:t>
            </a:r>
            <a:r>
              <a:rPr lang="pt-BR" altLang="en-US" sz="3400" dirty="0"/>
              <a:t>da </a:t>
            </a:r>
            <a:r>
              <a:rPr lang="pt-BR" altLang="en-US" sz="3400" dirty="0" smtClean="0"/>
              <a:t>figura</a:t>
            </a:r>
            <a:endParaRPr lang="pt-BR" altLang="en-US" sz="3400" dirty="0"/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1368425" y="25684163"/>
            <a:ext cx="14847888" cy="577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pt-BR" altLang="en-US" sz="6800" b="1">
                <a:solidFill>
                  <a:srgbClr val="2C2F86"/>
                </a:solidFill>
              </a:rPr>
              <a:t>Metodologia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en-US" sz="4000">
                <a:solidFill>
                  <a:srgbClr val="595959"/>
                </a:solidFill>
              </a:rPr>
              <a:t>Texto texto texto texto texto texto texto texto texto texto texto texto texto texto texto texto texto texto texto texto texto texto texto texto texto texto texto texto</a:t>
            </a:r>
          </a:p>
          <a:p>
            <a:pPr algn="just" eaLnBrk="1" hangingPunct="1">
              <a:lnSpc>
                <a:spcPct val="140000"/>
              </a:lnSpc>
            </a:pPr>
            <a:r>
              <a:rPr lang="pt-BR" altLang="en-US" sz="4000">
                <a:solidFill>
                  <a:srgbClr val="595959"/>
                </a:solidFill>
              </a:rPr>
              <a:t>texto texto texto texto texto texto texto texto texto texto texto texto texto texto texto texto texto</a:t>
            </a: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368425" y="32381825"/>
            <a:ext cx="14847888" cy="828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7160" tIns="68580" rIns="137160" bIns="68580">
            <a:spAutoFit/>
          </a:bodyPr>
          <a:lstStyle/>
          <a:p>
            <a:pPr defTabSz="4319588">
              <a:lnSpc>
                <a:spcPct val="120000"/>
              </a:lnSpc>
              <a:defRPr/>
            </a:pPr>
            <a:r>
              <a:rPr lang="pt-BR" sz="6800" b="1" dirty="0">
                <a:solidFill>
                  <a:srgbClr val="2C2F86"/>
                </a:solidFill>
                <a:latin typeface="Arial" charset="0"/>
              </a:rPr>
              <a:t>Resultados</a:t>
            </a: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  <a:p>
            <a:pPr algn="just" defTabSz="4319588">
              <a:lnSpc>
                <a:spcPct val="140000"/>
              </a:lnSpc>
              <a:defRPr/>
            </a:pP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r>
              <a:rPr lang="pt-BR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 </a:t>
            </a:r>
            <a:r>
              <a:rPr lang="pt-BR" sz="4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</a:rPr>
              <a:t>texto</a:t>
            </a:r>
            <a:endParaRPr lang="pt-BR" sz="4000" dirty="0">
              <a:solidFill>
                <a:schemeClr val="tx1">
                  <a:lumMod val="65000"/>
                  <a:lumOff val="35000"/>
                </a:schemeClr>
              </a:solidFill>
              <a:latin typeface="Arial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441376" y="42545813"/>
            <a:ext cx="155527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7160" tIns="68580" rIns="137160" bIns="68580">
            <a:spAutoFit/>
          </a:bodyPr>
          <a:lstStyle>
            <a:lvl1pPr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19588" eaLnBrk="0" hangingPunct="0"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en-US" sz="2700" dirty="0" smtClean="0">
                <a:solidFill>
                  <a:schemeClr val="bg1"/>
                </a:solidFill>
              </a:rPr>
              <a:t>XIII EFITA – 01 a 05 de Julho de 2019, São José dos Campos, SP</a:t>
            </a:r>
            <a:endParaRPr lang="pt-BR" altLang="en-US" sz="2700" dirty="0">
              <a:solidFill>
                <a:schemeClr val="bg1"/>
              </a:solidFill>
            </a:endParaRPr>
          </a:p>
        </p:txBody>
      </p:sp>
      <p:pic>
        <p:nvPicPr>
          <p:cNvPr id="2071" name="Picture 23" descr="Resultado de imagem para foto I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7773" y="18852997"/>
            <a:ext cx="11039748" cy="8438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79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5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79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57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433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3" baseType="lpstr">
      <vt:lpstr>Arial</vt:lpstr>
      <vt:lpstr>Design padrão</vt:lpstr>
      <vt:lpstr>Apresentação do PowerPoint</vt:lpstr>
    </vt:vector>
  </TitlesOfParts>
  <Company>Particular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Roselena</dc:creator>
  <cp:lastModifiedBy>Marco Antonio Ridenti</cp:lastModifiedBy>
  <cp:revision>62</cp:revision>
  <dcterms:created xsi:type="dcterms:W3CDTF">2008-10-07T01:27:21Z</dcterms:created>
  <dcterms:modified xsi:type="dcterms:W3CDTF">2019-06-18T11:14:35Z</dcterms:modified>
</cp:coreProperties>
</file>