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32404050" cy="43205400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sz="8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685800" indent="-228600" algn="l" rtl="0" fontAlgn="base">
      <a:spcBef>
        <a:spcPct val="0"/>
      </a:spcBef>
      <a:spcAft>
        <a:spcPct val="0"/>
      </a:spcAft>
      <a:defRPr sz="8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1371600" indent="-457200" algn="l" rtl="0" fontAlgn="base">
      <a:spcBef>
        <a:spcPct val="0"/>
      </a:spcBef>
      <a:spcAft>
        <a:spcPct val="0"/>
      </a:spcAft>
      <a:defRPr sz="8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2057400" indent="-685800" algn="l" rtl="0" fontAlgn="base">
      <a:spcBef>
        <a:spcPct val="0"/>
      </a:spcBef>
      <a:spcAft>
        <a:spcPct val="0"/>
      </a:spcAft>
      <a:defRPr sz="8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2743200" indent="-914400" algn="l" rtl="0" fontAlgn="base">
      <a:spcBef>
        <a:spcPct val="0"/>
      </a:spcBef>
      <a:spcAft>
        <a:spcPct val="0"/>
      </a:spcAft>
      <a:defRPr sz="8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8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8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8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8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608">
          <p15:clr>
            <a:srgbClr val="A4A3A4"/>
          </p15:clr>
        </p15:guide>
        <p15:guide id="2" orient="horz" pos="8074">
          <p15:clr>
            <a:srgbClr val="A4A3A4"/>
          </p15:clr>
        </p15:guide>
        <p15:guide id="3" orient="horz" pos="3357">
          <p15:clr>
            <a:srgbClr val="A4A3A4"/>
          </p15:clr>
        </p15:guide>
        <p15:guide id="4" pos="10206">
          <p15:clr>
            <a:srgbClr val="A4A3A4"/>
          </p15:clr>
        </p15:guide>
        <p15:guide id="5" pos="9888">
          <p15:clr>
            <a:srgbClr val="A4A3A4"/>
          </p15:clr>
        </p15:guide>
        <p15:guide id="6" pos="862">
          <p15:clr>
            <a:srgbClr val="A4A3A4"/>
          </p15:clr>
        </p15:guide>
        <p15:guide id="7" pos="11249">
          <p15:clr>
            <a:srgbClr val="A4A3A4"/>
          </p15:clr>
        </p15:guide>
        <p15:guide id="8" pos="1955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C2F86"/>
    <a:srgbClr val="D6D6D6"/>
    <a:srgbClr val="698AA9"/>
    <a:srgbClr val="424698"/>
    <a:srgbClr val="339966"/>
    <a:srgbClr val="FF6600"/>
    <a:srgbClr val="00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544A988-C5CA-4A17-9B4F-F99F2AA2036B}" v="43" dt="2025-04-02T18:30:40.34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75" autoAdjust="0"/>
    <p:restoredTop sz="99458" autoAdjust="0"/>
  </p:normalViewPr>
  <p:slideViewPr>
    <p:cSldViewPr>
      <p:cViewPr>
        <p:scale>
          <a:sx n="44" d="100"/>
          <a:sy n="44" d="100"/>
        </p:scale>
        <p:origin x="-1374" y="-9126"/>
      </p:cViewPr>
      <p:guideLst>
        <p:guide orient="horz" pos="13608"/>
        <p:guide orient="horz" pos="8074"/>
        <p:guide orient="horz" pos="3357"/>
        <p:guide pos="10206"/>
        <p:guide pos="9888"/>
        <p:guide pos="862"/>
        <p:guide pos="11249"/>
        <p:guide pos="1955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431258" y="13420726"/>
            <a:ext cx="27541538" cy="9263063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860133" y="24484013"/>
            <a:ext cx="22683788" cy="11039475"/>
          </a:xfrm>
        </p:spPr>
        <p:txBody>
          <a:bodyPr/>
          <a:lstStyle>
            <a:lvl1pPr marL="0" indent="0" algn="ctr">
              <a:buNone/>
              <a:defRPr/>
            </a:lvl1pPr>
            <a:lvl2pPr marL="685800" indent="0" algn="ctr">
              <a:buNone/>
              <a:defRPr/>
            </a:lvl2pPr>
            <a:lvl3pPr marL="1371600" indent="0" algn="ctr">
              <a:buNone/>
              <a:defRPr/>
            </a:lvl3pPr>
            <a:lvl4pPr marL="2057400" indent="0" algn="ctr">
              <a:buNone/>
              <a:defRPr/>
            </a:lvl4pPr>
            <a:lvl5pPr marL="2743200" indent="0" algn="ctr">
              <a:buNone/>
              <a:defRPr/>
            </a:lvl5pPr>
            <a:lvl6pPr marL="3429000" indent="0" algn="ctr">
              <a:buNone/>
              <a:defRPr/>
            </a:lvl6pPr>
            <a:lvl7pPr marL="4114800" indent="0" algn="ctr">
              <a:buNone/>
              <a:defRPr/>
            </a:lvl7pPr>
            <a:lvl8pPr marL="4800600" indent="0" algn="ctr">
              <a:buNone/>
              <a:defRPr/>
            </a:lvl8pPr>
            <a:lvl9pPr marL="5486400" indent="0" algn="ctr">
              <a:buNone/>
              <a:defRPr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895A34F-4991-49FB-8D0B-6D2CA4A01034}" type="slidenum">
              <a:rPr lang="pt-BR" altLang="en-US"/>
              <a:pPr/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30768044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7A8B40-E468-4CB4-A3AC-974F6B83C941}" type="slidenum">
              <a:rPr lang="pt-BR" altLang="en-US"/>
              <a:pPr/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398364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23493413" y="1731170"/>
            <a:ext cx="7291388" cy="36864131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1619251" y="1731170"/>
            <a:ext cx="21645563" cy="36864131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0467EC7-FBE5-4E26-A050-98468FF720F4}" type="slidenum">
              <a:rPr lang="pt-BR" altLang="en-US"/>
              <a:pPr/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210809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1E622FE-9CB5-4BA2-B92E-FE03C0693DFB}" type="slidenum">
              <a:rPr lang="pt-BR" altLang="en-US"/>
              <a:pPr/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2551263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59845" y="27762995"/>
            <a:ext cx="27543918" cy="8582025"/>
          </a:xfrm>
        </p:spPr>
        <p:txBody>
          <a:bodyPr anchor="t"/>
          <a:lstStyle>
            <a:lvl1pPr algn="l">
              <a:defRPr sz="60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559845" y="18311812"/>
            <a:ext cx="27543918" cy="9451182"/>
          </a:xfrm>
        </p:spPr>
        <p:txBody>
          <a:bodyPr anchor="b"/>
          <a:lstStyle>
            <a:lvl1pPr marL="0" indent="0">
              <a:buNone/>
              <a:defRPr sz="3000"/>
            </a:lvl1pPr>
            <a:lvl2pPr marL="685800" indent="0">
              <a:buNone/>
              <a:defRPr sz="2700"/>
            </a:lvl2pPr>
            <a:lvl3pPr marL="1371600" indent="0">
              <a:buNone/>
              <a:defRPr sz="2400"/>
            </a:lvl3pPr>
            <a:lvl4pPr marL="2057400" indent="0">
              <a:buNone/>
              <a:defRPr sz="2100"/>
            </a:lvl4pPr>
            <a:lvl5pPr marL="2743200" indent="0">
              <a:buNone/>
              <a:defRPr sz="2100"/>
            </a:lvl5pPr>
            <a:lvl6pPr marL="3429000" indent="0">
              <a:buNone/>
              <a:defRPr sz="2100"/>
            </a:lvl6pPr>
            <a:lvl7pPr marL="4114800" indent="0">
              <a:buNone/>
              <a:defRPr sz="2100"/>
            </a:lvl7pPr>
            <a:lvl8pPr marL="4800600" indent="0">
              <a:buNone/>
              <a:defRPr sz="2100"/>
            </a:lvl8pPr>
            <a:lvl9pPr marL="5486400" indent="0">
              <a:buNone/>
              <a:defRPr sz="21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60C95FB-D4D4-4D93-9F58-6B0436759DC4}" type="slidenum">
              <a:rPr lang="pt-BR" altLang="en-US"/>
              <a:pPr/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27138576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619250" y="10082213"/>
            <a:ext cx="14468475" cy="28513088"/>
          </a:xfrm>
        </p:spPr>
        <p:txBody>
          <a:bodyPr/>
          <a:lstStyle>
            <a:lvl1pPr>
              <a:defRPr sz="4200"/>
            </a:lvl1pPr>
            <a:lvl2pPr>
              <a:defRPr sz="3600"/>
            </a:lvl2pPr>
            <a:lvl3pPr>
              <a:defRPr sz="30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6316325" y="10082213"/>
            <a:ext cx="14468475" cy="28513088"/>
          </a:xfrm>
        </p:spPr>
        <p:txBody>
          <a:bodyPr/>
          <a:lstStyle>
            <a:lvl1pPr>
              <a:defRPr sz="4200"/>
            </a:lvl1pPr>
            <a:lvl2pPr>
              <a:defRPr sz="3600"/>
            </a:lvl2pPr>
            <a:lvl3pPr>
              <a:defRPr sz="30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314A643-B1FB-4291-811D-DB21534537E5}" type="slidenum">
              <a:rPr lang="pt-BR" altLang="en-US"/>
              <a:pPr/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9516566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19250" y="9670258"/>
            <a:ext cx="14318457" cy="4031456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619250" y="13701713"/>
            <a:ext cx="14318457" cy="24893588"/>
          </a:xfrm>
        </p:spPr>
        <p:txBody>
          <a:bodyPr/>
          <a:lstStyle>
            <a:lvl1pPr>
              <a:defRPr sz="3600"/>
            </a:lvl1pPr>
            <a:lvl2pPr>
              <a:defRPr sz="30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16461582" y="9670258"/>
            <a:ext cx="14323218" cy="4031456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16461582" y="13701713"/>
            <a:ext cx="14323218" cy="24893588"/>
          </a:xfrm>
        </p:spPr>
        <p:txBody>
          <a:bodyPr/>
          <a:lstStyle>
            <a:lvl1pPr>
              <a:defRPr sz="3600"/>
            </a:lvl1pPr>
            <a:lvl2pPr>
              <a:defRPr sz="30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94FFC2-ED93-4AF3-ACFE-E36314B291EE}" type="slidenum">
              <a:rPr lang="pt-BR" altLang="en-US"/>
              <a:pPr/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6303020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13B88B1-5B69-4175-98B7-29B95C2685B3}" type="slidenum">
              <a:rPr lang="pt-BR" altLang="en-US"/>
              <a:pPr/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33608265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5BC3814-8204-48DE-9733-00284803E238}" type="slidenum">
              <a:rPr lang="pt-BR" altLang="en-US"/>
              <a:pPr/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23949560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19250" y="1719263"/>
            <a:ext cx="10660857" cy="7322345"/>
          </a:xfrm>
        </p:spPr>
        <p:txBody>
          <a:bodyPr anchor="b"/>
          <a:lstStyle>
            <a:lvl1pPr algn="l">
              <a:defRPr sz="3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2668250" y="1719263"/>
            <a:ext cx="18116550" cy="36876038"/>
          </a:xfrm>
        </p:spPr>
        <p:txBody>
          <a:bodyPr/>
          <a:lstStyle>
            <a:lvl1pPr>
              <a:defRPr sz="4800"/>
            </a:lvl1pPr>
            <a:lvl2pPr>
              <a:defRPr sz="4200"/>
            </a:lvl2pPr>
            <a:lvl3pPr>
              <a:defRPr sz="36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619250" y="9041607"/>
            <a:ext cx="10660857" cy="29553693"/>
          </a:xfrm>
        </p:spPr>
        <p:txBody>
          <a:bodyPr/>
          <a:lstStyle>
            <a:lvl1pPr marL="0" indent="0">
              <a:buNone/>
              <a:defRPr sz="2100"/>
            </a:lvl1pPr>
            <a:lvl2pPr marL="685800" indent="0">
              <a:buNone/>
              <a:defRPr sz="1800"/>
            </a:lvl2pPr>
            <a:lvl3pPr marL="1371600" indent="0">
              <a:buNone/>
              <a:defRPr sz="1500"/>
            </a:lvl3pPr>
            <a:lvl4pPr marL="2057400" indent="0">
              <a:buNone/>
              <a:defRPr sz="1400"/>
            </a:lvl4pPr>
            <a:lvl5pPr marL="2743200" indent="0">
              <a:buNone/>
              <a:defRPr sz="1400"/>
            </a:lvl5pPr>
            <a:lvl6pPr marL="3429000" indent="0">
              <a:buNone/>
              <a:defRPr sz="1400"/>
            </a:lvl6pPr>
            <a:lvl7pPr marL="4114800" indent="0">
              <a:buNone/>
              <a:defRPr sz="1400"/>
            </a:lvl7pPr>
            <a:lvl8pPr marL="4800600" indent="0">
              <a:buNone/>
              <a:defRPr sz="1400"/>
            </a:lvl8pPr>
            <a:lvl9pPr marL="5486400" indent="0">
              <a:buNone/>
              <a:defRPr sz="14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FB64A61-FD29-4489-A4DA-5F17EF682F26}" type="slidenum">
              <a:rPr lang="pt-BR" altLang="en-US"/>
              <a:pPr/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30741484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50795" y="30244257"/>
            <a:ext cx="19442906" cy="3569493"/>
          </a:xfrm>
        </p:spPr>
        <p:txBody>
          <a:bodyPr anchor="b"/>
          <a:lstStyle>
            <a:lvl1pPr algn="l">
              <a:defRPr sz="3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6350795" y="3860007"/>
            <a:ext cx="19442906" cy="25924668"/>
          </a:xfrm>
        </p:spPr>
        <p:txBody>
          <a:bodyPr/>
          <a:lstStyle>
            <a:lvl1pPr marL="0" indent="0">
              <a:buNone/>
              <a:defRPr sz="4800"/>
            </a:lvl1pPr>
            <a:lvl2pPr marL="685800" indent="0">
              <a:buNone/>
              <a:defRPr sz="4200"/>
            </a:lvl2pPr>
            <a:lvl3pPr marL="1371600" indent="0">
              <a:buNone/>
              <a:defRPr sz="3600"/>
            </a:lvl3pPr>
            <a:lvl4pPr marL="2057400" indent="0">
              <a:buNone/>
              <a:defRPr sz="3000"/>
            </a:lvl4pPr>
            <a:lvl5pPr marL="2743200" indent="0">
              <a:buNone/>
              <a:defRPr sz="3000"/>
            </a:lvl5pPr>
            <a:lvl6pPr marL="3429000" indent="0">
              <a:buNone/>
              <a:defRPr sz="3000"/>
            </a:lvl6pPr>
            <a:lvl7pPr marL="4114800" indent="0">
              <a:buNone/>
              <a:defRPr sz="3000"/>
            </a:lvl7pPr>
            <a:lvl8pPr marL="4800600" indent="0">
              <a:buNone/>
              <a:defRPr sz="3000"/>
            </a:lvl8pPr>
            <a:lvl9pPr marL="5486400" indent="0">
              <a:buNone/>
              <a:defRPr sz="3000"/>
            </a:lvl9pPr>
          </a:lstStyle>
          <a:p>
            <a:pPr lvl="0"/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350795" y="33813751"/>
            <a:ext cx="19442906" cy="5072063"/>
          </a:xfrm>
        </p:spPr>
        <p:txBody>
          <a:bodyPr/>
          <a:lstStyle>
            <a:lvl1pPr marL="0" indent="0">
              <a:buNone/>
              <a:defRPr sz="2100"/>
            </a:lvl1pPr>
            <a:lvl2pPr marL="685800" indent="0">
              <a:buNone/>
              <a:defRPr sz="1800"/>
            </a:lvl2pPr>
            <a:lvl3pPr marL="1371600" indent="0">
              <a:buNone/>
              <a:defRPr sz="1500"/>
            </a:lvl3pPr>
            <a:lvl4pPr marL="2057400" indent="0">
              <a:buNone/>
              <a:defRPr sz="1400"/>
            </a:lvl4pPr>
            <a:lvl5pPr marL="2743200" indent="0">
              <a:buNone/>
              <a:defRPr sz="1400"/>
            </a:lvl5pPr>
            <a:lvl6pPr marL="3429000" indent="0">
              <a:buNone/>
              <a:defRPr sz="1400"/>
            </a:lvl6pPr>
            <a:lvl7pPr marL="4114800" indent="0">
              <a:buNone/>
              <a:defRPr sz="1400"/>
            </a:lvl7pPr>
            <a:lvl8pPr marL="4800600" indent="0">
              <a:buNone/>
              <a:defRPr sz="1400"/>
            </a:lvl8pPr>
            <a:lvl9pPr marL="5486400" indent="0">
              <a:buNone/>
              <a:defRPr sz="14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BFA7EA-A091-40D6-897C-6D3453B7A3BF}" type="slidenum">
              <a:rPr lang="pt-BR" altLang="en-US"/>
              <a:pPr/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28169840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619250" y="1731963"/>
            <a:ext cx="29165550" cy="7200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32054" tIns="216027" rIns="432054" bIns="21602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en-US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619250" y="10082213"/>
            <a:ext cx="29165550" cy="28513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32054" tIns="216027" rIns="432054" bIns="21602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en-US"/>
              <a:t>Clique para editar os estilos do texto mestre</a:t>
            </a:r>
          </a:p>
          <a:p>
            <a:pPr lvl="1"/>
            <a:r>
              <a:rPr lang="pt-BR" altLang="en-US"/>
              <a:t>Segundo nível</a:t>
            </a:r>
          </a:p>
          <a:p>
            <a:pPr lvl="2"/>
            <a:r>
              <a:rPr lang="pt-BR" altLang="en-US"/>
              <a:t>Terceiro nível</a:t>
            </a:r>
          </a:p>
          <a:p>
            <a:pPr lvl="3"/>
            <a:r>
              <a:rPr lang="pt-BR" altLang="en-US"/>
              <a:t>Quarto nível</a:t>
            </a:r>
          </a:p>
          <a:p>
            <a:pPr lvl="4"/>
            <a:r>
              <a:rPr lang="pt-BR" altLang="en-US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619250" y="39346188"/>
            <a:ext cx="7562850" cy="300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32054" tIns="216027" rIns="432054" bIns="216027" numCol="1" anchor="t" anchorCtr="0" compatLnSpc="1">
            <a:prstTxWarp prst="textNoShape">
              <a:avLst/>
            </a:prstTxWarp>
          </a:bodyPr>
          <a:lstStyle>
            <a:lvl1pPr>
              <a:defRPr sz="6600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1071225" y="39346188"/>
            <a:ext cx="10263188" cy="300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32054" tIns="216027" rIns="432054" bIns="216027" numCol="1" anchor="t" anchorCtr="0" compatLnSpc="1">
            <a:prstTxWarp prst="textNoShape">
              <a:avLst/>
            </a:prstTxWarp>
          </a:bodyPr>
          <a:lstStyle>
            <a:lvl1pPr algn="ctr">
              <a:defRPr sz="6600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3221950" y="39346188"/>
            <a:ext cx="7562850" cy="300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32054" tIns="216027" rIns="432054" bIns="216027" numCol="1" anchor="t" anchorCtr="0" compatLnSpc="1">
            <a:prstTxWarp prst="textNoShape">
              <a:avLst/>
            </a:prstTxWarp>
          </a:bodyPr>
          <a:lstStyle>
            <a:lvl1pPr algn="r">
              <a:defRPr sz="6600"/>
            </a:lvl1pPr>
          </a:lstStyle>
          <a:p>
            <a:fld id="{78B544C3-A461-4D90-AF8C-FFDC93503BFC}" type="slidenum">
              <a:rPr lang="pt-BR" altLang="en-US"/>
              <a:pPr/>
              <a:t>‹nº›</a:t>
            </a:fld>
            <a:endParaRPr lang="pt-B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319588" rtl="0" eaLnBrk="0" fontAlgn="base" hangingPunct="0">
        <a:spcBef>
          <a:spcPct val="0"/>
        </a:spcBef>
        <a:spcAft>
          <a:spcPct val="0"/>
        </a:spcAft>
        <a:defRPr sz="20900">
          <a:solidFill>
            <a:schemeClr val="tx2"/>
          </a:solidFill>
          <a:latin typeface="+mj-lt"/>
          <a:ea typeface="+mj-ea"/>
          <a:cs typeface="+mj-cs"/>
        </a:defRPr>
      </a:lvl1pPr>
      <a:lvl2pPr algn="ctr" defTabSz="4319588" rtl="0" eaLnBrk="0" fontAlgn="base" hangingPunct="0">
        <a:spcBef>
          <a:spcPct val="0"/>
        </a:spcBef>
        <a:spcAft>
          <a:spcPct val="0"/>
        </a:spcAft>
        <a:defRPr sz="20900">
          <a:solidFill>
            <a:schemeClr val="tx2"/>
          </a:solidFill>
          <a:latin typeface="Arial" charset="0"/>
        </a:defRPr>
      </a:lvl2pPr>
      <a:lvl3pPr algn="ctr" defTabSz="4319588" rtl="0" eaLnBrk="0" fontAlgn="base" hangingPunct="0">
        <a:spcBef>
          <a:spcPct val="0"/>
        </a:spcBef>
        <a:spcAft>
          <a:spcPct val="0"/>
        </a:spcAft>
        <a:defRPr sz="20900">
          <a:solidFill>
            <a:schemeClr val="tx2"/>
          </a:solidFill>
          <a:latin typeface="Arial" charset="0"/>
        </a:defRPr>
      </a:lvl3pPr>
      <a:lvl4pPr algn="ctr" defTabSz="4319588" rtl="0" eaLnBrk="0" fontAlgn="base" hangingPunct="0">
        <a:spcBef>
          <a:spcPct val="0"/>
        </a:spcBef>
        <a:spcAft>
          <a:spcPct val="0"/>
        </a:spcAft>
        <a:defRPr sz="20900">
          <a:solidFill>
            <a:schemeClr val="tx2"/>
          </a:solidFill>
          <a:latin typeface="Arial" charset="0"/>
        </a:defRPr>
      </a:lvl4pPr>
      <a:lvl5pPr algn="ctr" defTabSz="4319588" rtl="0" eaLnBrk="0" fontAlgn="base" hangingPunct="0">
        <a:spcBef>
          <a:spcPct val="0"/>
        </a:spcBef>
        <a:spcAft>
          <a:spcPct val="0"/>
        </a:spcAft>
        <a:defRPr sz="20900">
          <a:solidFill>
            <a:schemeClr val="tx2"/>
          </a:solidFill>
          <a:latin typeface="Arial" charset="0"/>
        </a:defRPr>
      </a:lvl5pPr>
      <a:lvl6pPr marL="685800" algn="ctr" defTabSz="4319588" rtl="0" fontAlgn="base">
        <a:spcBef>
          <a:spcPct val="0"/>
        </a:spcBef>
        <a:spcAft>
          <a:spcPct val="0"/>
        </a:spcAft>
        <a:defRPr sz="20900">
          <a:solidFill>
            <a:schemeClr val="tx2"/>
          </a:solidFill>
          <a:latin typeface="Arial" charset="0"/>
        </a:defRPr>
      </a:lvl6pPr>
      <a:lvl7pPr marL="1371600" algn="ctr" defTabSz="4319588" rtl="0" fontAlgn="base">
        <a:spcBef>
          <a:spcPct val="0"/>
        </a:spcBef>
        <a:spcAft>
          <a:spcPct val="0"/>
        </a:spcAft>
        <a:defRPr sz="20900">
          <a:solidFill>
            <a:schemeClr val="tx2"/>
          </a:solidFill>
          <a:latin typeface="Arial" charset="0"/>
        </a:defRPr>
      </a:lvl7pPr>
      <a:lvl8pPr marL="2057400" algn="ctr" defTabSz="4319588" rtl="0" fontAlgn="base">
        <a:spcBef>
          <a:spcPct val="0"/>
        </a:spcBef>
        <a:spcAft>
          <a:spcPct val="0"/>
        </a:spcAft>
        <a:defRPr sz="20900">
          <a:solidFill>
            <a:schemeClr val="tx2"/>
          </a:solidFill>
          <a:latin typeface="Arial" charset="0"/>
        </a:defRPr>
      </a:lvl8pPr>
      <a:lvl9pPr marL="2743200" algn="ctr" defTabSz="4319588" rtl="0" fontAlgn="base">
        <a:spcBef>
          <a:spcPct val="0"/>
        </a:spcBef>
        <a:spcAft>
          <a:spcPct val="0"/>
        </a:spcAft>
        <a:defRPr sz="20900">
          <a:solidFill>
            <a:schemeClr val="tx2"/>
          </a:solidFill>
          <a:latin typeface="Arial" charset="0"/>
        </a:defRPr>
      </a:lvl9pPr>
    </p:titleStyle>
    <p:bodyStyle>
      <a:lvl1pPr marL="1619250" indent="-1619250" algn="l" defTabSz="4319588" rtl="0" eaLnBrk="0" fontAlgn="base" hangingPunct="0">
        <a:spcBef>
          <a:spcPct val="20000"/>
        </a:spcBef>
        <a:spcAft>
          <a:spcPct val="0"/>
        </a:spcAft>
        <a:buChar char="•"/>
        <a:defRPr sz="15200">
          <a:solidFill>
            <a:schemeClr val="tx1"/>
          </a:solidFill>
          <a:latin typeface="+mn-lt"/>
          <a:ea typeface="+mn-ea"/>
          <a:cs typeface="+mn-cs"/>
        </a:defRPr>
      </a:lvl1pPr>
      <a:lvl2pPr marL="3509963" indent="-1349375" algn="l" defTabSz="4319588" rtl="0" eaLnBrk="0" fontAlgn="base" hangingPunct="0">
        <a:spcBef>
          <a:spcPct val="20000"/>
        </a:spcBef>
        <a:spcAft>
          <a:spcPct val="0"/>
        </a:spcAft>
        <a:buChar char="–"/>
        <a:defRPr sz="13200">
          <a:solidFill>
            <a:schemeClr val="tx1"/>
          </a:solidFill>
          <a:latin typeface="+mn-lt"/>
        </a:defRPr>
      </a:lvl2pPr>
      <a:lvl3pPr marL="5400675" indent="-1081088" algn="l" defTabSz="4319588" rtl="0" eaLnBrk="0" fontAlgn="base" hangingPunct="0">
        <a:spcBef>
          <a:spcPct val="20000"/>
        </a:spcBef>
        <a:spcAft>
          <a:spcPct val="0"/>
        </a:spcAft>
        <a:buChar char="•"/>
        <a:defRPr sz="11400">
          <a:solidFill>
            <a:schemeClr val="tx1"/>
          </a:solidFill>
          <a:latin typeface="+mn-lt"/>
        </a:defRPr>
      </a:lvl3pPr>
      <a:lvl4pPr marL="7559675" indent="-1077913" algn="l" defTabSz="4319588" rtl="0" eaLnBrk="0" fontAlgn="base" hangingPunct="0">
        <a:spcBef>
          <a:spcPct val="20000"/>
        </a:spcBef>
        <a:spcAft>
          <a:spcPct val="0"/>
        </a:spcAft>
        <a:buChar char="–"/>
        <a:defRPr sz="9500">
          <a:solidFill>
            <a:schemeClr val="tx1"/>
          </a:solidFill>
          <a:latin typeface="+mn-lt"/>
        </a:defRPr>
      </a:lvl4pPr>
      <a:lvl5pPr marL="9720263" indent="-1077913" algn="l" defTabSz="4319588" rtl="0" eaLnBrk="0" fontAlgn="base" hangingPunct="0">
        <a:spcBef>
          <a:spcPct val="20000"/>
        </a:spcBef>
        <a:spcAft>
          <a:spcPct val="0"/>
        </a:spcAft>
        <a:buChar char="»"/>
        <a:defRPr sz="9500">
          <a:solidFill>
            <a:schemeClr val="tx1"/>
          </a:solidFill>
          <a:latin typeface="+mn-lt"/>
        </a:defRPr>
      </a:lvl5pPr>
      <a:lvl6pPr marL="10406063" indent="-1078707" algn="l" defTabSz="4319588" rtl="0" fontAlgn="base">
        <a:spcBef>
          <a:spcPct val="20000"/>
        </a:spcBef>
        <a:spcAft>
          <a:spcPct val="0"/>
        </a:spcAft>
        <a:buChar char="»"/>
        <a:defRPr sz="9500">
          <a:solidFill>
            <a:schemeClr val="tx1"/>
          </a:solidFill>
          <a:latin typeface="+mn-lt"/>
        </a:defRPr>
      </a:lvl6pPr>
      <a:lvl7pPr marL="11091863" indent="-1078707" algn="l" defTabSz="4319588" rtl="0" fontAlgn="base">
        <a:spcBef>
          <a:spcPct val="20000"/>
        </a:spcBef>
        <a:spcAft>
          <a:spcPct val="0"/>
        </a:spcAft>
        <a:buChar char="»"/>
        <a:defRPr sz="9500">
          <a:solidFill>
            <a:schemeClr val="tx1"/>
          </a:solidFill>
          <a:latin typeface="+mn-lt"/>
        </a:defRPr>
      </a:lvl7pPr>
      <a:lvl8pPr marL="11777663" indent="-1078707" algn="l" defTabSz="4319588" rtl="0" fontAlgn="base">
        <a:spcBef>
          <a:spcPct val="20000"/>
        </a:spcBef>
        <a:spcAft>
          <a:spcPct val="0"/>
        </a:spcAft>
        <a:buChar char="»"/>
        <a:defRPr sz="9500">
          <a:solidFill>
            <a:schemeClr val="tx1"/>
          </a:solidFill>
          <a:latin typeface="+mn-lt"/>
        </a:defRPr>
      </a:lvl8pPr>
      <a:lvl9pPr marL="12463463" indent="-1078707" algn="l" defTabSz="4319588" rtl="0" fontAlgn="base">
        <a:spcBef>
          <a:spcPct val="20000"/>
        </a:spcBef>
        <a:spcAft>
          <a:spcPct val="0"/>
        </a:spcAft>
        <a:buChar char="»"/>
        <a:defRPr sz="95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90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6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tângulo 32"/>
          <p:cNvSpPr>
            <a:spLocks noChangeArrowheads="1"/>
          </p:cNvSpPr>
          <p:nvPr/>
        </p:nvSpPr>
        <p:spPr bwMode="auto">
          <a:xfrm>
            <a:off x="0" y="6453188"/>
            <a:ext cx="32404050" cy="3987800"/>
          </a:xfrm>
          <a:prstGeom prst="rect">
            <a:avLst/>
          </a:prstGeom>
          <a:solidFill>
            <a:srgbClr val="D6D6D6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defTabSz="2879725" eaLnBrk="0" hangingPunct="0">
              <a:defRPr sz="8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2879725" eaLnBrk="0" hangingPunct="0">
              <a:defRPr sz="8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2879725" eaLnBrk="0" hangingPunct="0">
              <a:defRPr sz="8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2879725" eaLnBrk="0" hangingPunct="0">
              <a:defRPr sz="8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2879725" eaLnBrk="0" hangingPunct="0">
              <a:defRPr sz="8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28797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28797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28797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28797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sz="5700"/>
          </a:p>
        </p:txBody>
      </p:sp>
      <p:sp>
        <p:nvSpPr>
          <p:cNvPr id="2053" name="Retângulo 22"/>
          <p:cNvSpPr>
            <a:spLocks noChangeArrowheads="1"/>
          </p:cNvSpPr>
          <p:nvPr/>
        </p:nvSpPr>
        <p:spPr bwMode="auto">
          <a:xfrm>
            <a:off x="7175500" y="0"/>
            <a:ext cx="25228550" cy="6224588"/>
          </a:xfrm>
          <a:prstGeom prst="rect">
            <a:avLst/>
          </a:prstGeom>
          <a:solidFill>
            <a:srgbClr val="2C2F86"/>
          </a:solidFill>
          <a:ln>
            <a:noFill/>
          </a:ln>
          <a:effectLst>
            <a:glow>
              <a:schemeClr val="accent1">
                <a:alpha val="40000"/>
              </a:schemeClr>
            </a:glow>
            <a:softEdge rad="0"/>
          </a:effectLst>
        </p:spPr>
        <p:txBody>
          <a:bodyPr/>
          <a:lstStyle>
            <a:lvl1pPr defTabSz="2879725" eaLnBrk="0" hangingPunct="0">
              <a:defRPr sz="8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2879725" eaLnBrk="0" hangingPunct="0">
              <a:defRPr sz="8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2879725" eaLnBrk="0" hangingPunct="0">
              <a:defRPr sz="8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2879725" eaLnBrk="0" hangingPunct="0">
              <a:defRPr sz="8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2879725" eaLnBrk="0" hangingPunct="0">
              <a:defRPr sz="8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28797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28797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28797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28797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sz="5700"/>
          </a:p>
        </p:txBody>
      </p:sp>
      <p:sp>
        <p:nvSpPr>
          <p:cNvPr id="2054" name="Text Box 9"/>
          <p:cNvSpPr txBox="1">
            <a:spLocks noChangeArrowheads="1"/>
          </p:cNvSpPr>
          <p:nvPr/>
        </p:nvSpPr>
        <p:spPr bwMode="auto">
          <a:xfrm>
            <a:off x="8032750" y="1218482"/>
            <a:ext cx="23002875" cy="49716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7160" tIns="68580" rIns="137160" bIns="68580">
            <a:spAutoFit/>
          </a:bodyPr>
          <a:lstStyle>
            <a:lvl1pPr defTabSz="4319588" eaLnBrk="0" hangingPunct="0">
              <a:defRPr sz="8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319588" eaLnBrk="0" hangingPunct="0">
              <a:defRPr sz="8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319588" eaLnBrk="0" hangingPunct="0">
              <a:defRPr sz="8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319588" eaLnBrk="0" hangingPunct="0">
              <a:defRPr sz="8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319588" eaLnBrk="0" hangingPunct="0">
              <a:defRPr sz="8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20000"/>
              </a:lnSpc>
            </a:pPr>
            <a:r>
              <a:rPr lang="pt-BR" altLang="en-US" sz="9000" b="1" dirty="0">
                <a:solidFill>
                  <a:schemeClr val="bg1"/>
                </a:solidFill>
              </a:rPr>
              <a:t>TÍTULO DO TRABALHO </a:t>
            </a:r>
          </a:p>
          <a:p>
            <a:pPr algn="ctr" eaLnBrk="1" hangingPunct="1">
              <a:lnSpc>
                <a:spcPct val="120000"/>
              </a:lnSpc>
            </a:pPr>
            <a:r>
              <a:rPr lang="pt-BR" altLang="en-US" sz="9000" b="1" dirty="0">
                <a:solidFill>
                  <a:schemeClr val="bg1"/>
                </a:solidFill>
              </a:rPr>
              <a:t>EM LETRAS MAIUSCULAS, NEGRITO E CENTRALIZADO</a:t>
            </a:r>
          </a:p>
        </p:txBody>
      </p:sp>
      <p:sp>
        <p:nvSpPr>
          <p:cNvPr id="2055" name="Text Box 14"/>
          <p:cNvSpPr txBox="1">
            <a:spLocks noChangeArrowheads="1"/>
          </p:cNvSpPr>
          <p:nvPr/>
        </p:nvSpPr>
        <p:spPr bwMode="auto">
          <a:xfrm>
            <a:off x="1081088" y="6697663"/>
            <a:ext cx="29954537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37160" tIns="68580" rIns="137160" bIns="68580">
            <a:spAutoFit/>
          </a:bodyPr>
          <a:lstStyle>
            <a:lvl1pPr defTabSz="4319588" eaLnBrk="0" hangingPunct="0">
              <a:defRPr sz="8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319588" eaLnBrk="0" hangingPunct="0">
              <a:defRPr sz="8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319588" eaLnBrk="0" hangingPunct="0">
              <a:defRPr sz="8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319588" eaLnBrk="0" hangingPunct="0">
              <a:defRPr sz="8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319588" eaLnBrk="0" hangingPunct="0">
              <a:defRPr sz="8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pt-BR" altLang="en-US" sz="2700" dirty="0"/>
              <a:t>Nome do Autor</a:t>
            </a:r>
            <a:r>
              <a:rPr lang="pt-BR" altLang="en-US" sz="2700" baseline="30000" dirty="0"/>
              <a:t>1</a:t>
            </a:r>
            <a:r>
              <a:rPr lang="pt-BR" altLang="en-US" sz="2700" dirty="0"/>
              <a:t>, Nome do Autor</a:t>
            </a:r>
            <a:r>
              <a:rPr lang="pt-BR" altLang="en-US" sz="2700" baseline="30000" dirty="0"/>
              <a:t>2</a:t>
            </a:r>
            <a:endParaRPr lang="pt-BR" altLang="en-US" sz="2700" dirty="0"/>
          </a:p>
          <a:p>
            <a:pPr algn="ctr" eaLnBrk="1" hangingPunct="1"/>
            <a:r>
              <a:rPr lang="pt-BR" altLang="en-US" sz="2700" dirty="0"/>
              <a:t>1 Afiliação</a:t>
            </a:r>
          </a:p>
          <a:p>
            <a:pPr algn="ctr" eaLnBrk="1" hangingPunct="1"/>
            <a:r>
              <a:rPr lang="pt-BR" altLang="en-US" sz="2700" dirty="0"/>
              <a:t>2 Afiliação</a:t>
            </a:r>
          </a:p>
        </p:txBody>
      </p:sp>
      <p:sp useBgFill="1">
        <p:nvSpPr>
          <p:cNvPr id="2064" name="Text Box 16"/>
          <p:cNvSpPr txBox="1">
            <a:spLocks noChangeArrowheads="1"/>
          </p:cNvSpPr>
          <p:nvPr/>
        </p:nvSpPr>
        <p:spPr bwMode="auto">
          <a:xfrm>
            <a:off x="1368425" y="10872788"/>
            <a:ext cx="14328775" cy="7500937"/>
          </a:xfrm>
          <a:prstGeom prst="rect">
            <a:avLst/>
          </a:prstGeom>
          <a:ln w="9525">
            <a:noFill/>
            <a:miter lim="800000"/>
            <a:headEnd/>
            <a:tailEnd/>
          </a:ln>
          <a:effectLst/>
        </p:spPr>
        <p:txBody>
          <a:bodyPr lIns="137160" tIns="68580" rIns="137160" bIns="68580">
            <a:spAutoFit/>
          </a:bodyPr>
          <a:lstStyle/>
          <a:p>
            <a:pPr defTabSz="4319588">
              <a:lnSpc>
                <a:spcPct val="120000"/>
              </a:lnSpc>
              <a:defRPr/>
            </a:pPr>
            <a:r>
              <a:rPr lang="pt-BR" sz="6800" b="1" dirty="0">
                <a:solidFill>
                  <a:srgbClr val="2C2F86"/>
                </a:solidFill>
                <a:latin typeface="Arial" charset="0"/>
              </a:rPr>
              <a:t>Introdução</a:t>
            </a:r>
          </a:p>
          <a:p>
            <a:pPr algn="just" defTabSz="4319588">
              <a:lnSpc>
                <a:spcPct val="140000"/>
              </a:lnSpc>
              <a:defRPr/>
            </a:pP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Texto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t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endParaRPr lang="pt-BR" sz="4000" dirty="0">
              <a:solidFill>
                <a:schemeClr val="tx1">
                  <a:lumMod val="65000"/>
                  <a:lumOff val="35000"/>
                </a:schemeClr>
              </a:solidFill>
              <a:latin typeface="Arial" charset="0"/>
            </a:endParaRPr>
          </a:p>
          <a:p>
            <a:pPr algn="just" defTabSz="4319588">
              <a:lnSpc>
                <a:spcPct val="140000"/>
              </a:lnSpc>
              <a:defRPr/>
            </a:pP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endParaRPr lang="pt-BR" sz="4000" dirty="0">
              <a:solidFill>
                <a:schemeClr val="tx1">
                  <a:lumMod val="65000"/>
                  <a:lumOff val="35000"/>
                </a:schemeClr>
              </a:solidFill>
              <a:latin typeface="Arial" charset="0"/>
            </a:endParaRPr>
          </a:p>
        </p:txBody>
      </p:sp>
      <p:sp>
        <p:nvSpPr>
          <p:cNvPr id="2065" name="Text Box 17"/>
          <p:cNvSpPr txBox="1">
            <a:spLocks noChangeArrowheads="1"/>
          </p:cNvSpPr>
          <p:nvPr/>
        </p:nvSpPr>
        <p:spPr bwMode="auto">
          <a:xfrm>
            <a:off x="1368425" y="19081750"/>
            <a:ext cx="14847888" cy="5776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37160" tIns="68580" rIns="137160" bIns="68580">
            <a:spAutoFit/>
          </a:bodyPr>
          <a:lstStyle/>
          <a:p>
            <a:pPr defTabSz="4319588">
              <a:lnSpc>
                <a:spcPct val="120000"/>
              </a:lnSpc>
              <a:defRPr/>
            </a:pPr>
            <a:r>
              <a:rPr lang="pt-BR" sz="6800" b="1" dirty="0">
                <a:solidFill>
                  <a:srgbClr val="2C2F86"/>
                </a:solidFill>
                <a:latin typeface="Arial" charset="0"/>
              </a:rPr>
              <a:t>Objetivo</a:t>
            </a:r>
          </a:p>
          <a:p>
            <a:pPr algn="just" defTabSz="4319588">
              <a:lnSpc>
                <a:spcPct val="140000"/>
              </a:lnSpc>
              <a:defRPr/>
            </a:pP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endParaRPr lang="pt-BR" sz="4000" dirty="0">
              <a:solidFill>
                <a:schemeClr val="tx1">
                  <a:lumMod val="65000"/>
                  <a:lumOff val="35000"/>
                </a:schemeClr>
              </a:solidFill>
              <a:latin typeface="Arial" charset="0"/>
            </a:endParaRPr>
          </a:p>
          <a:p>
            <a:pPr algn="just" defTabSz="4319588">
              <a:lnSpc>
                <a:spcPct val="140000"/>
              </a:lnSpc>
              <a:defRPr/>
            </a:pP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endParaRPr lang="pt-BR" sz="4000" dirty="0">
              <a:solidFill>
                <a:schemeClr val="tx1">
                  <a:lumMod val="65000"/>
                  <a:lumOff val="35000"/>
                </a:schemeClr>
              </a:solidFill>
              <a:latin typeface="Arial" charset="0"/>
            </a:endParaRPr>
          </a:p>
        </p:txBody>
      </p:sp>
      <p:sp>
        <p:nvSpPr>
          <p:cNvPr id="2058" name="Text Box 27"/>
          <p:cNvSpPr txBox="1">
            <a:spLocks noChangeArrowheads="1"/>
          </p:cNvSpPr>
          <p:nvPr/>
        </p:nvSpPr>
        <p:spPr bwMode="auto">
          <a:xfrm>
            <a:off x="0" y="41476847"/>
            <a:ext cx="32404050" cy="1728554"/>
          </a:xfrm>
          <a:prstGeom prst="rect">
            <a:avLst/>
          </a:prstGeom>
          <a:solidFill>
            <a:srgbClr val="2C2F8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7160" tIns="68580" rIns="137160" bIns="68580"/>
          <a:lstStyle>
            <a:lvl1pPr defTabSz="4319588" eaLnBrk="0" hangingPunct="0">
              <a:defRPr sz="8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319588" eaLnBrk="0" hangingPunct="0">
              <a:defRPr sz="8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319588" eaLnBrk="0" hangingPunct="0">
              <a:defRPr sz="8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319588" eaLnBrk="0" hangingPunct="0">
              <a:defRPr sz="8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319588" eaLnBrk="0" hangingPunct="0">
              <a:defRPr sz="8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sz="5400" dirty="0"/>
          </a:p>
        </p:txBody>
      </p:sp>
      <p:sp>
        <p:nvSpPr>
          <p:cNvPr id="26" name="Text Box 24"/>
          <p:cNvSpPr txBox="1">
            <a:spLocks noChangeArrowheads="1"/>
          </p:cNvSpPr>
          <p:nvPr/>
        </p:nvSpPr>
        <p:spPr bwMode="auto">
          <a:xfrm>
            <a:off x="18174158" y="25055649"/>
            <a:ext cx="13498512" cy="491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37160" tIns="68580" rIns="137160" bIns="68580">
            <a:spAutoFit/>
          </a:bodyPr>
          <a:lstStyle/>
          <a:p>
            <a:pPr defTabSz="4319588">
              <a:lnSpc>
                <a:spcPct val="120000"/>
              </a:lnSpc>
              <a:defRPr/>
            </a:pPr>
            <a:r>
              <a:rPr lang="pt-BR" sz="6800" b="1" dirty="0">
                <a:solidFill>
                  <a:srgbClr val="2C2F86"/>
                </a:solidFill>
                <a:latin typeface="Arial" charset="0"/>
              </a:rPr>
              <a:t>Considerações Finais </a:t>
            </a:r>
          </a:p>
          <a:p>
            <a:pPr algn="just" defTabSz="4319588">
              <a:lnSpc>
                <a:spcPct val="140000"/>
              </a:lnSpc>
              <a:defRPr/>
            </a:pP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endParaRPr lang="pt-BR" sz="4000" dirty="0">
              <a:solidFill>
                <a:schemeClr val="tx1">
                  <a:lumMod val="65000"/>
                  <a:lumOff val="35000"/>
                </a:schemeClr>
              </a:solidFill>
              <a:latin typeface="Arial" charset="0"/>
            </a:endParaRPr>
          </a:p>
          <a:p>
            <a:pPr algn="just" defTabSz="4319588">
              <a:lnSpc>
                <a:spcPct val="140000"/>
              </a:lnSpc>
              <a:defRPr/>
            </a:pP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endParaRPr lang="pt-BR" sz="4000" dirty="0">
              <a:solidFill>
                <a:schemeClr val="tx1">
                  <a:lumMod val="65000"/>
                  <a:lumOff val="35000"/>
                </a:schemeClr>
              </a:solidFill>
              <a:latin typeface="Arial" charset="0"/>
            </a:endParaRPr>
          </a:p>
        </p:txBody>
      </p:sp>
      <p:sp>
        <p:nvSpPr>
          <p:cNvPr id="2060" name="Text Box 11"/>
          <p:cNvSpPr txBox="1">
            <a:spLocks noChangeArrowheads="1"/>
          </p:cNvSpPr>
          <p:nvPr/>
        </p:nvSpPr>
        <p:spPr bwMode="auto">
          <a:xfrm>
            <a:off x="0" y="6193020"/>
            <a:ext cx="32404050" cy="288000"/>
          </a:xfrm>
          <a:prstGeom prst="rect">
            <a:avLst/>
          </a:prstGeom>
          <a:solidFill>
            <a:srgbClr val="698AA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7160" tIns="68580" rIns="137160" bIns="68580">
            <a:spAutoFit/>
          </a:bodyPr>
          <a:lstStyle>
            <a:lvl1pPr defTabSz="4319588" eaLnBrk="0" hangingPunct="0">
              <a:defRPr sz="8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319588" eaLnBrk="0" hangingPunct="0">
              <a:defRPr sz="8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319588" eaLnBrk="0" hangingPunct="0">
              <a:defRPr sz="8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319588" eaLnBrk="0" hangingPunct="0">
              <a:defRPr sz="8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319588" eaLnBrk="0" hangingPunct="0">
              <a:defRPr sz="8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sz="3600"/>
          </a:p>
        </p:txBody>
      </p:sp>
      <p:sp>
        <p:nvSpPr>
          <p:cNvPr id="2062" name="Text Box 32"/>
          <p:cNvSpPr txBox="1">
            <a:spLocks noChangeArrowheads="1"/>
          </p:cNvSpPr>
          <p:nvPr/>
        </p:nvSpPr>
        <p:spPr bwMode="auto">
          <a:xfrm>
            <a:off x="17345025" y="11964988"/>
            <a:ext cx="13690600" cy="37846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32054" tIns="216027" rIns="432054" bIns="216027">
            <a:spAutoFit/>
          </a:bodyPr>
          <a:lstStyle>
            <a:lvl1pPr defTabSz="4319588" eaLnBrk="0" hangingPunct="0">
              <a:defRPr sz="8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319588" eaLnBrk="0" hangingPunct="0">
              <a:defRPr sz="8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19588" eaLnBrk="0" hangingPunct="0">
              <a:defRPr sz="8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19588" eaLnBrk="0" hangingPunct="0">
              <a:defRPr sz="8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19588" eaLnBrk="0" hangingPunct="0">
              <a:defRPr sz="86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lnSpc>
                <a:spcPct val="140000"/>
              </a:lnSpc>
              <a:defRPr/>
            </a:pP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Texto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texto</a:t>
            </a:r>
            <a:endParaRPr lang="pt-BR" sz="4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 eaLnBrk="1" hangingPunct="1">
              <a:lnSpc>
                <a:spcPct val="140000"/>
              </a:lnSpc>
              <a:defRPr/>
            </a:pPr>
            <a:endParaRPr lang="pt-BR" sz="4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0" name="Text Box 24"/>
          <p:cNvSpPr txBox="1">
            <a:spLocks noChangeArrowheads="1"/>
          </p:cNvSpPr>
          <p:nvPr/>
        </p:nvSpPr>
        <p:spPr bwMode="auto">
          <a:xfrm>
            <a:off x="18195862" y="30142060"/>
            <a:ext cx="13498512" cy="5703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37160" tIns="68580" rIns="137160" bIns="68580">
            <a:spAutoFit/>
          </a:bodyPr>
          <a:lstStyle/>
          <a:p>
            <a:pPr defTabSz="4319588">
              <a:lnSpc>
                <a:spcPct val="120000"/>
              </a:lnSpc>
              <a:defRPr/>
            </a:pPr>
            <a:r>
              <a:rPr lang="pt-BR" sz="6800" b="1" dirty="0">
                <a:solidFill>
                  <a:srgbClr val="2C2F86"/>
                </a:solidFill>
                <a:latin typeface="Arial" charset="0"/>
              </a:rPr>
              <a:t>Referências Bibliográficas</a:t>
            </a:r>
          </a:p>
          <a:p>
            <a:pPr algn="just" defTabSz="4319588">
              <a:lnSpc>
                <a:spcPct val="140000"/>
              </a:lnSpc>
              <a:defRPr/>
            </a:pP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endParaRPr lang="pt-BR" sz="4000" dirty="0">
              <a:solidFill>
                <a:schemeClr val="tx1">
                  <a:lumMod val="65000"/>
                  <a:lumOff val="35000"/>
                </a:schemeClr>
              </a:solidFill>
              <a:latin typeface="Arial" charset="0"/>
            </a:endParaRPr>
          </a:p>
          <a:p>
            <a:pPr algn="just" defTabSz="4319588">
              <a:lnSpc>
                <a:spcPct val="140000"/>
              </a:lnSpc>
              <a:defRPr/>
            </a:pP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endParaRPr lang="pt-BR" sz="4000" dirty="0">
              <a:solidFill>
                <a:schemeClr val="tx1">
                  <a:lumMod val="65000"/>
                  <a:lumOff val="35000"/>
                </a:schemeClr>
              </a:solidFill>
              <a:latin typeface="Arial" charset="0"/>
            </a:endParaRPr>
          </a:p>
        </p:txBody>
      </p:sp>
      <p:sp>
        <p:nvSpPr>
          <p:cNvPr id="4" name="Text Box 32"/>
          <p:cNvSpPr txBox="1">
            <a:spLocks noChangeArrowheads="1"/>
          </p:cNvSpPr>
          <p:nvPr/>
        </p:nvSpPr>
        <p:spPr bwMode="auto">
          <a:xfrm>
            <a:off x="18554700" y="23789170"/>
            <a:ext cx="11818938" cy="11687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32054" tIns="216027" rIns="432054" bIns="216027">
            <a:spAutoFit/>
          </a:bodyPr>
          <a:lstStyle>
            <a:lvl1pPr defTabSz="4319588" eaLnBrk="0" hangingPunct="0">
              <a:defRPr sz="8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319588" eaLnBrk="0" hangingPunct="0">
              <a:defRPr sz="8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319588" eaLnBrk="0" hangingPunct="0">
              <a:defRPr sz="8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319588" eaLnBrk="0" hangingPunct="0">
              <a:defRPr sz="8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319588" eaLnBrk="0" hangingPunct="0">
              <a:defRPr sz="8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lnSpc>
                <a:spcPct val="140000"/>
              </a:lnSpc>
            </a:pPr>
            <a:r>
              <a:rPr lang="pt-BR" altLang="en-US" sz="3400" dirty="0"/>
              <a:t>Figura 1: Legenda da figura</a:t>
            </a:r>
          </a:p>
        </p:txBody>
      </p:sp>
      <p:sp>
        <p:nvSpPr>
          <p:cNvPr id="2066" name="Text Box 17"/>
          <p:cNvSpPr txBox="1">
            <a:spLocks noChangeArrowheads="1"/>
          </p:cNvSpPr>
          <p:nvPr/>
        </p:nvSpPr>
        <p:spPr bwMode="auto">
          <a:xfrm>
            <a:off x="1368425" y="25684163"/>
            <a:ext cx="14847888" cy="5776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7160" tIns="68580" rIns="137160" bIns="68580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20000"/>
              </a:lnSpc>
            </a:pPr>
            <a:r>
              <a:rPr lang="pt-BR" altLang="en-US" sz="6800" b="1">
                <a:solidFill>
                  <a:srgbClr val="2C2F86"/>
                </a:solidFill>
              </a:rPr>
              <a:t>Metodologia</a:t>
            </a:r>
          </a:p>
          <a:p>
            <a:pPr algn="just" eaLnBrk="1" hangingPunct="1">
              <a:lnSpc>
                <a:spcPct val="140000"/>
              </a:lnSpc>
            </a:pPr>
            <a:r>
              <a:rPr lang="pt-BR" altLang="en-US" sz="4000">
                <a:solidFill>
                  <a:srgbClr val="595959"/>
                </a:solidFill>
              </a:rPr>
              <a:t>Texto texto texto texto texto texto texto texto texto texto texto texto texto texto texto texto texto texto texto texto texto texto texto texto texto texto texto texto</a:t>
            </a:r>
          </a:p>
          <a:p>
            <a:pPr algn="just" eaLnBrk="1" hangingPunct="1">
              <a:lnSpc>
                <a:spcPct val="140000"/>
              </a:lnSpc>
            </a:pPr>
            <a:r>
              <a:rPr lang="pt-BR" altLang="en-US" sz="4000">
                <a:solidFill>
                  <a:srgbClr val="595959"/>
                </a:solidFill>
              </a:rPr>
              <a:t>texto texto texto texto texto texto texto texto texto texto texto texto texto texto texto texto texto</a:t>
            </a:r>
          </a:p>
        </p:txBody>
      </p:sp>
      <p:sp>
        <p:nvSpPr>
          <p:cNvPr id="31" name="Text Box 17"/>
          <p:cNvSpPr txBox="1">
            <a:spLocks noChangeArrowheads="1"/>
          </p:cNvSpPr>
          <p:nvPr/>
        </p:nvSpPr>
        <p:spPr bwMode="auto">
          <a:xfrm>
            <a:off x="1368425" y="32381825"/>
            <a:ext cx="14847888" cy="828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37160" tIns="68580" rIns="137160" bIns="68580">
            <a:spAutoFit/>
          </a:bodyPr>
          <a:lstStyle/>
          <a:p>
            <a:pPr defTabSz="4319588">
              <a:lnSpc>
                <a:spcPct val="120000"/>
              </a:lnSpc>
              <a:defRPr/>
            </a:pPr>
            <a:r>
              <a:rPr lang="pt-BR" sz="6800" b="1" dirty="0">
                <a:solidFill>
                  <a:srgbClr val="2C2F86"/>
                </a:solidFill>
                <a:latin typeface="Arial" charset="0"/>
              </a:rPr>
              <a:t>Resultados</a:t>
            </a:r>
          </a:p>
          <a:p>
            <a:pPr algn="just" defTabSz="4319588">
              <a:lnSpc>
                <a:spcPct val="140000"/>
              </a:lnSpc>
              <a:defRPr/>
            </a:pP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endParaRPr lang="pt-BR" sz="4000" dirty="0">
              <a:solidFill>
                <a:schemeClr val="tx1">
                  <a:lumMod val="65000"/>
                  <a:lumOff val="35000"/>
                </a:schemeClr>
              </a:solidFill>
              <a:latin typeface="Arial" charset="0"/>
            </a:endParaRPr>
          </a:p>
          <a:p>
            <a:pPr algn="just" defTabSz="4319588">
              <a:lnSpc>
                <a:spcPct val="140000"/>
              </a:lnSpc>
              <a:defRPr/>
            </a:pP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endParaRPr lang="pt-BR" sz="4000" dirty="0">
              <a:solidFill>
                <a:schemeClr val="tx1">
                  <a:lumMod val="65000"/>
                  <a:lumOff val="35000"/>
                </a:schemeClr>
              </a:solidFill>
              <a:latin typeface="Arial" charset="0"/>
            </a:endParaRPr>
          </a:p>
          <a:p>
            <a:pPr algn="just" defTabSz="4319588">
              <a:lnSpc>
                <a:spcPct val="140000"/>
              </a:lnSpc>
              <a:defRPr/>
            </a:pP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endParaRPr lang="pt-BR" sz="4000" dirty="0">
              <a:solidFill>
                <a:schemeClr val="tx1">
                  <a:lumMod val="65000"/>
                  <a:lumOff val="35000"/>
                </a:schemeClr>
              </a:solidFill>
              <a:latin typeface="Arial" charset="0"/>
            </a:endParaRPr>
          </a:p>
          <a:p>
            <a:pPr algn="just" defTabSz="4319588">
              <a:lnSpc>
                <a:spcPct val="140000"/>
              </a:lnSpc>
              <a:defRPr/>
            </a:pP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endParaRPr lang="pt-BR" sz="4000" dirty="0">
              <a:solidFill>
                <a:schemeClr val="tx1">
                  <a:lumMod val="65000"/>
                  <a:lumOff val="35000"/>
                </a:schemeClr>
              </a:solidFill>
              <a:latin typeface="Arial" charset="0"/>
            </a:endParaRPr>
          </a:p>
        </p:txBody>
      </p:sp>
      <p:sp>
        <p:nvSpPr>
          <p:cNvPr id="22" name="Text Box 14"/>
          <p:cNvSpPr txBox="1">
            <a:spLocks noChangeArrowheads="1"/>
          </p:cNvSpPr>
          <p:nvPr/>
        </p:nvSpPr>
        <p:spPr bwMode="auto">
          <a:xfrm>
            <a:off x="13020099" y="42601517"/>
            <a:ext cx="15552737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7160" tIns="68580" rIns="137160" bIns="68580" anchor="t">
            <a:spAutoFit/>
          </a:bodyPr>
          <a:lstStyle>
            <a:lvl1pPr defTabSz="4319588" eaLnBrk="0" hangingPunct="0">
              <a:defRPr sz="8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319588" eaLnBrk="0" hangingPunct="0">
              <a:defRPr sz="8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319588" eaLnBrk="0" hangingPunct="0">
              <a:defRPr sz="8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319588" eaLnBrk="0" hangingPunct="0">
              <a:defRPr sz="8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319588" eaLnBrk="0" hangingPunct="0">
              <a:defRPr sz="8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t-BR" altLang="en-US" sz="2700" dirty="0">
                <a:solidFill>
                  <a:schemeClr val="bg1"/>
                </a:solidFill>
                <a:latin typeface="Arial"/>
                <a:cs typeface="Arial"/>
              </a:rPr>
              <a:t>14 a 17 de Julho de 2025, São José dos Campos-SP</a:t>
            </a:r>
            <a:endParaRPr lang="pt-BR" altLang="en-US" sz="2700" dirty="0">
              <a:solidFill>
                <a:schemeClr val="bg1"/>
              </a:solidFill>
            </a:endParaRPr>
          </a:p>
        </p:txBody>
      </p:sp>
      <p:pic>
        <p:nvPicPr>
          <p:cNvPr id="2071" name="Picture 23" descr="Resultado de imagem para foto IT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18146" y="15753117"/>
            <a:ext cx="11039748" cy="84383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Imagem 6" descr="Logotipo&#10;&#10;O conteúdo gerado por IA pode estar incorreto.">
            <a:extLst>
              <a:ext uri="{FF2B5EF4-FFF2-40B4-BE49-F238E27FC236}">
                <a16:creationId xmlns:a16="http://schemas.microsoft.com/office/drawing/2014/main" id="{4C4B9EE2-7BA1-D352-4B2D-5C220918F9A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311" b="21497"/>
          <a:stretch/>
        </p:blipFill>
        <p:spPr>
          <a:xfrm>
            <a:off x="16830982" y="41355990"/>
            <a:ext cx="3524978" cy="1667318"/>
          </a:xfrm>
          <a:prstGeom prst="rect">
            <a:avLst/>
          </a:prstGeom>
        </p:spPr>
      </p:pic>
      <p:sp>
        <p:nvSpPr>
          <p:cNvPr id="8" name="Text Box 9">
            <a:extLst>
              <a:ext uri="{FF2B5EF4-FFF2-40B4-BE49-F238E27FC236}">
                <a16:creationId xmlns:a16="http://schemas.microsoft.com/office/drawing/2014/main" id="{99E1B97C-AF25-33CA-CA86-429388FF76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6289" y="1606745"/>
            <a:ext cx="5590826" cy="24479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37160" tIns="68580" rIns="137160" bIns="68580">
            <a:spAutoFit/>
          </a:bodyPr>
          <a:lstStyle>
            <a:lvl1pPr defTabSz="4319588" eaLnBrk="0" hangingPunct="0">
              <a:defRPr sz="8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319588" eaLnBrk="0" hangingPunct="0">
              <a:defRPr sz="8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319588" eaLnBrk="0" hangingPunct="0">
              <a:defRPr sz="8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319588" eaLnBrk="0" hangingPunct="0">
              <a:defRPr sz="8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319588" eaLnBrk="0" hangingPunct="0">
              <a:defRPr sz="8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20000"/>
              </a:lnSpc>
            </a:pPr>
            <a:r>
              <a:rPr lang="pt-BR" altLang="en-US" sz="3200" dirty="0"/>
              <a:t>Inserir logo da instituição de origem – Programa – grupo de pesquisa ou Laboratório ( se julgar necessário)</a:t>
            </a:r>
            <a:endParaRPr lang="pt-BR" altLang="en-US" sz="3200" dirty="0">
              <a:solidFill>
                <a:schemeClr val="bg1"/>
              </a:solidFill>
            </a:endParaRPr>
          </a:p>
        </p:txBody>
      </p:sp>
      <p:sp>
        <p:nvSpPr>
          <p:cNvPr id="9" name="Text Box 24">
            <a:extLst>
              <a:ext uri="{FF2B5EF4-FFF2-40B4-BE49-F238E27FC236}">
                <a16:creationId xmlns:a16="http://schemas.microsoft.com/office/drawing/2014/main" id="{63F6A396-FCF6-53E7-32C7-1B4CC0C6C3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146671" y="35930709"/>
            <a:ext cx="13498512" cy="38808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37160" tIns="68580" rIns="137160" bIns="68580">
            <a:spAutoFit/>
          </a:bodyPr>
          <a:lstStyle/>
          <a:p>
            <a:pPr defTabSz="4319588">
              <a:lnSpc>
                <a:spcPct val="120000"/>
              </a:lnSpc>
              <a:defRPr/>
            </a:pPr>
            <a:r>
              <a:rPr lang="pt-BR" sz="6800" b="1" dirty="0">
                <a:solidFill>
                  <a:srgbClr val="2C2F86"/>
                </a:solidFill>
                <a:latin typeface="Arial" charset="0"/>
              </a:rPr>
              <a:t>Agradecimentos</a:t>
            </a:r>
          </a:p>
          <a:p>
            <a:pPr algn="just" defTabSz="4319588">
              <a:lnSpc>
                <a:spcPct val="140000"/>
              </a:lnSpc>
              <a:defRPr/>
            </a:pP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endParaRPr lang="pt-BR" sz="4000" dirty="0">
              <a:solidFill>
                <a:schemeClr val="tx1">
                  <a:lumMod val="65000"/>
                  <a:lumOff val="35000"/>
                </a:schemeClr>
              </a:solidFill>
              <a:latin typeface="Arial" charset="0"/>
            </a:endParaRPr>
          </a:p>
        </p:txBody>
      </p:sp>
      <p:pic>
        <p:nvPicPr>
          <p:cNvPr id="2" name="Imagem 1" descr="Logotipo&#10;&#10;O conteúdo gerado por IA pode estar incorreto.">
            <a:extLst>
              <a:ext uri="{FF2B5EF4-FFF2-40B4-BE49-F238E27FC236}">
                <a16:creationId xmlns:a16="http://schemas.microsoft.com/office/drawing/2014/main" id="{DF2D7768-9670-5F71-F90F-EDDED47D417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595924" y="41782750"/>
            <a:ext cx="2235058" cy="813799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sign padrão">
  <a:themeElements>
    <a:clrScheme name="Design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sign padrã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287972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57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287972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57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sign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658</TotalTime>
  <Words>437</Words>
  <Application>Microsoft Office PowerPoint</Application>
  <PresentationFormat>Personalizar</PresentationFormat>
  <Paragraphs>31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1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3" baseType="lpstr">
      <vt:lpstr>Arial</vt:lpstr>
      <vt:lpstr>Design padrão</vt:lpstr>
      <vt:lpstr>Apresentação do PowerPoint</vt:lpstr>
    </vt:vector>
  </TitlesOfParts>
  <Company>Particular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Roselena</dc:creator>
  <cp:lastModifiedBy>Marcilene Cristina Gomes</cp:lastModifiedBy>
  <cp:revision>96</cp:revision>
  <dcterms:created xsi:type="dcterms:W3CDTF">2008-10-07T01:27:21Z</dcterms:created>
  <dcterms:modified xsi:type="dcterms:W3CDTF">2025-05-08T20:46:45Z</dcterms:modified>
</cp:coreProperties>
</file>