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85800" indent="-228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71600" indent="-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057400" indent="-685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743200" indent="-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orient="horz" pos="8074">
          <p15:clr>
            <a:srgbClr val="A4A3A4"/>
          </p15:clr>
        </p15:guide>
        <p15:guide id="3" orient="horz" pos="3357">
          <p15:clr>
            <a:srgbClr val="A4A3A4"/>
          </p15:clr>
        </p15:guide>
        <p15:guide id="4" pos="10206">
          <p15:clr>
            <a:srgbClr val="A4A3A4"/>
          </p15:clr>
        </p15:guide>
        <p15:guide id="5" pos="9888">
          <p15:clr>
            <a:srgbClr val="A4A3A4"/>
          </p15:clr>
        </p15:guide>
        <p15:guide id="6" pos="862">
          <p15:clr>
            <a:srgbClr val="A4A3A4"/>
          </p15:clr>
        </p15:guide>
        <p15:guide id="7" pos="11249">
          <p15:clr>
            <a:srgbClr val="A4A3A4"/>
          </p15:clr>
        </p15:guide>
        <p15:guide id="8" pos="19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F86"/>
    <a:srgbClr val="D6D6D6"/>
    <a:srgbClr val="698AA9"/>
    <a:srgbClr val="424698"/>
    <a:srgbClr val="339966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44A988-C5CA-4A17-9B4F-F99F2AA2036B}" v="43" dt="2025-04-02T18:30:40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9458" autoAdjust="0"/>
  </p:normalViewPr>
  <p:slideViewPr>
    <p:cSldViewPr>
      <p:cViewPr>
        <p:scale>
          <a:sx n="44" d="100"/>
          <a:sy n="44" d="100"/>
        </p:scale>
        <p:origin x="-1374" y="-9126"/>
      </p:cViewPr>
      <p:guideLst>
        <p:guide orient="horz" pos="13608"/>
        <p:guide orient="horz" pos="8074"/>
        <p:guide orient="horz" pos="3357"/>
        <p:guide pos="10206"/>
        <p:guide pos="9888"/>
        <p:guide pos="862"/>
        <p:guide pos="11249"/>
        <p:guide pos="195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1258" y="13420726"/>
            <a:ext cx="27541538" cy="92630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133" y="24484013"/>
            <a:ext cx="22683788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685800" indent="0" algn="ctr">
              <a:buNone/>
              <a:defRPr/>
            </a:lvl2pPr>
            <a:lvl3pPr marL="1371600" indent="0" algn="ctr">
              <a:buNone/>
              <a:defRPr/>
            </a:lvl3pPr>
            <a:lvl4pPr marL="2057400" indent="0" algn="ctr">
              <a:buNone/>
              <a:defRPr/>
            </a:lvl4pPr>
            <a:lvl5pPr marL="2743200" indent="0" algn="ctr">
              <a:buNone/>
              <a:defRPr/>
            </a:lvl5pPr>
            <a:lvl6pPr marL="3429000" indent="0" algn="ctr">
              <a:buNone/>
              <a:defRPr/>
            </a:lvl6pPr>
            <a:lvl7pPr marL="4114800" indent="0" algn="ctr">
              <a:buNone/>
              <a:defRPr/>
            </a:lvl7pPr>
            <a:lvl8pPr marL="4800600" indent="0" algn="ctr">
              <a:buNone/>
              <a:defRPr/>
            </a:lvl8pPr>
            <a:lvl9pPr marL="54864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5A34F-4991-49FB-8D0B-6D2CA4A0103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680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A8B40-E468-4CB4-A3AC-974F6B83C94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83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1170"/>
            <a:ext cx="7291388" cy="3686413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251" y="1731170"/>
            <a:ext cx="21645563" cy="3686413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67EC7-FBE5-4E26-A050-98468FF720F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080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622FE-9CB5-4BA2-B92E-FE03C0693D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512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2995"/>
            <a:ext cx="27543918" cy="858202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812"/>
            <a:ext cx="27543918" cy="9451182"/>
          </a:xfrm>
        </p:spPr>
        <p:txBody>
          <a:bodyPr anchor="b"/>
          <a:lstStyle>
            <a:lvl1pPr marL="0" indent="0">
              <a:buNone/>
              <a:defRPr sz="3000"/>
            </a:lvl1pPr>
            <a:lvl2pPr marL="685800" indent="0">
              <a:buNone/>
              <a:defRPr sz="2700"/>
            </a:lvl2pPr>
            <a:lvl3pPr marL="1371600" indent="0">
              <a:buNone/>
              <a:defRPr sz="2400"/>
            </a:lvl3pPr>
            <a:lvl4pPr marL="2057400" indent="0">
              <a:buNone/>
              <a:defRPr sz="2100"/>
            </a:lvl4pPr>
            <a:lvl5pPr marL="2743200" indent="0">
              <a:buNone/>
              <a:defRPr sz="2100"/>
            </a:lvl5pPr>
            <a:lvl6pPr marL="3429000" indent="0">
              <a:buNone/>
              <a:defRPr sz="2100"/>
            </a:lvl6pPr>
            <a:lvl7pPr marL="4114800" indent="0">
              <a:buNone/>
              <a:defRPr sz="2100"/>
            </a:lvl7pPr>
            <a:lvl8pPr marL="4800600" indent="0">
              <a:buNone/>
              <a:defRPr sz="2100"/>
            </a:lvl8pPr>
            <a:lvl9pPr marL="5486400" indent="0">
              <a:buNone/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C95FB-D4D4-4D93-9F58-6B0436759DC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1385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250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16325" y="10082213"/>
            <a:ext cx="14468475" cy="28513088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4A643-B1FB-4291-811D-DB21534537E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516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0258"/>
            <a:ext cx="14318457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713"/>
            <a:ext cx="14318457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0258"/>
            <a:ext cx="14323218" cy="403145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713"/>
            <a:ext cx="14323218" cy="248935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4FFC2-ED93-4AF3-ACFE-E36314B291E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3030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B88B1-5B69-4175-98B7-29B95C2685B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6082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C3814-8204-48DE-9733-00284803E23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9495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19263"/>
            <a:ext cx="10660857" cy="732234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19263"/>
            <a:ext cx="18116550" cy="368760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1607"/>
            <a:ext cx="10660857" cy="2955369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64A61-FD29-4489-A4DA-5F17EF682F2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41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4257"/>
            <a:ext cx="19442906" cy="356949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007"/>
            <a:ext cx="19442906" cy="2592466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2063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400"/>
            </a:lvl4pPr>
            <a:lvl5pPr marL="2743200" indent="0">
              <a:buNone/>
              <a:defRPr sz="1400"/>
            </a:lvl5pPr>
            <a:lvl6pPr marL="3429000" indent="0">
              <a:buNone/>
              <a:defRPr sz="1400"/>
            </a:lvl6pPr>
            <a:lvl7pPr marL="4114800" indent="0">
              <a:buNone/>
              <a:defRPr sz="1400"/>
            </a:lvl7pPr>
            <a:lvl8pPr marL="4800600" indent="0">
              <a:buNone/>
              <a:defRPr sz="1400"/>
            </a:lvl8pPr>
            <a:lvl9pPr marL="54864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FA7EA-A091-40D6-897C-6D3453B7A3B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698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1963"/>
            <a:ext cx="2916555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2213"/>
            <a:ext cx="29165550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6188"/>
            <a:ext cx="102631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0" y="39346188"/>
            <a:ext cx="7562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78B544C3-A461-4D90-AF8C-FFDC93503BF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6858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3716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20574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743200" algn="ctr" defTabSz="4319588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0263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4060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10918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7776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2463463" indent="-1078707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tângulo 32"/>
          <p:cNvSpPr>
            <a:spLocks noChangeArrowheads="1"/>
          </p:cNvSpPr>
          <p:nvPr/>
        </p:nvSpPr>
        <p:spPr bwMode="auto">
          <a:xfrm>
            <a:off x="0" y="6453188"/>
            <a:ext cx="32404050" cy="3987800"/>
          </a:xfrm>
          <a:prstGeom prst="rect">
            <a:avLst/>
          </a:prstGeom>
          <a:solidFill>
            <a:srgbClr val="D6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700"/>
          </a:p>
        </p:txBody>
      </p:sp>
      <p:sp>
        <p:nvSpPr>
          <p:cNvPr id="2053" name="Retângulo 22"/>
          <p:cNvSpPr>
            <a:spLocks noChangeArrowheads="1"/>
          </p:cNvSpPr>
          <p:nvPr/>
        </p:nvSpPr>
        <p:spPr bwMode="auto">
          <a:xfrm>
            <a:off x="7175500" y="0"/>
            <a:ext cx="25228550" cy="6224588"/>
          </a:xfrm>
          <a:prstGeom prst="rect">
            <a:avLst/>
          </a:prstGeom>
          <a:solidFill>
            <a:srgbClr val="2C2F86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txBody>
          <a:bodyPr/>
          <a:lstStyle>
            <a:lvl1pPr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79725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797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70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8032750" y="1218482"/>
            <a:ext cx="23002875" cy="497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en-US" sz="9000" b="1" dirty="0">
                <a:solidFill>
                  <a:schemeClr val="bg1"/>
                </a:solidFill>
              </a:rPr>
              <a:t>TÍTULO DO TRABALHO 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en-US" sz="9000" b="1" dirty="0">
                <a:solidFill>
                  <a:schemeClr val="bg1"/>
                </a:solidFill>
              </a:rPr>
              <a:t>EM LETRAS MAIUSCULAS, NEGRITO E CENTRALIZADO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1081088" y="6697663"/>
            <a:ext cx="299545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n-US" sz="2700" dirty="0"/>
              <a:t>Nome do Autor</a:t>
            </a:r>
            <a:r>
              <a:rPr lang="pt-BR" altLang="en-US" sz="2700" baseline="30000" dirty="0"/>
              <a:t>1</a:t>
            </a:r>
            <a:r>
              <a:rPr lang="pt-BR" altLang="en-US" sz="2700" dirty="0"/>
              <a:t>, Nome do Autor</a:t>
            </a:r>
            <a:r>
              <a:rPr lang="pt-BR" altLang="en-US" sz="2700" baseline="30000" dirty="0"/>
              <a:t>2</a:t>
            </a:r>
            <a:endParaRPr lang="pt-BR" altLang="en-US" sz="2700" dirty="0"/>
          </a:p>
          <a:p>
            <a:pPr algn="ctr" eaLnBrk="1" hangingPunct="1"/>
            <a:r>
              <a:rPr lang="pt-BR" altLang="en-US" sz="2700" dirty="0"/>
              <a:t>1 Afiliação</a:t>
            </a:r>
          </a:p>
          <a:p>
            <a:pPr algn="ctr" eaLnBrk="1" hangingPunct="1"/>
            <a:r>
              <a:rPr lang="pt-BR" altLang="en-US" sz="2700" dirty="0"/>
              <a:t>2 Afiliação</a:t>
            </a:r>
          </a:p>
        </p:txBody>
      </p:sp>
      <p:sp useBgFill="1"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368425" y="10872788"/>
            <a:ext cx="14328775" cy="75009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Introdução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368425" y="19081750"/>
            <a:ext cx="14847888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Objetivo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0" y="41476847"/>
            <a:ext cx="32404050" cy="1728554"/>
          </a:xfrm>
          <a:prstGeom prst="rect">
            <a:avLst/>
          </a:prstGeom>
          <a:solidFill>
            <a:srgbClr val="2C2F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/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5400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8174158" y="25055649"/>
            <a:ext cx="13498512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Considerações Finais 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6193020"/>
            <a:ext cx="32404050" cy="288000"/>
          </a:xfrm>
          <a:prstGeom prst="rect">
            <a:avLst/>
          </a:prstGeom>
          <a:solidFill>
            <a:srgbClr val="698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/>
          </a:p>
        </p:txBody>
      </p:sp>
      <p:sp>
        <p:nvSpPr>
          <p:cNvPr id="2062" name="Text Box 32"/>
          <p:cNvSpPr txBox="1">
            <a:spLocks noChangeArrowheads="1"/>
          </p:cNvSpPr>
          <p:nvPr/>
        </p:nvSpPr>
        <p:spPr bwMode="auto">
          <a:xfrm>
            <a:off x="17345025" y="11964988"/>
            <a:ext cx="13690600" cy="378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lnSpc>
                <a:spcPct val="140000"/>
              </a:lnSpc>
              <a:defRPr/>
            </a:pP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8195862" y="30142060"/>
            <a:ext cx="13498512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Referências Bibliográficas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8554700" y="23789170"/>
            <a:ext cx="11818938" cy="116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pt-BR" altLang="en-US" sz="3400" dirty="0"/>
              <a:t>Figura 1: Legenda da figura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1368425" y="25684163"/>
            <a:ext cx="14847888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en-US" sz="6800" b="1">
                <a:solidFill>
                  <a:srgbClr val="2C2F86"/>
                </a:solidFill>
              </a:rPr>
              <a:t>Metodologia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en-US" sz="4000">
                <a:solidFill>
                  <a:srgbClr val="595959"/>
                </a:solidFill>
              </a:rPr>
              <a:t>Texto texto texto texto texto texto texto texto texto texto texto texto texto texto texto texto texto texto texto texto texto texto texto texto texto texto texto texto</a:t>
            </a:r>
          </a:p>
          <a:p>
            <a:pPr algn="just" eaLnBrk="1" hangingPunct="1">
              <a:lnSpc>
                <a:spcPct val="140000"/>
              </a:lnSpc>
            </a:pPr>
            <a:r>
              <a:rPr lang="pt-BR" altLang="en-US" sz="4000">
                <a:solidFill>
                  <a:srgbClr val="595959"/>
                </a:solidFill>
              </a:rPr>
              <a:t>texto texto texto texto texto texto texto texto texto texto texto texto texto texto texto texto texto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368425" y="32381825"/>
            <a:ext cx="14847888" cy="828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Resultados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3020099" y="42601517"/>
            <a:ext cx="155527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68580" rIns="137160" bIns="68580" anchor="t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2700" dirty="0">
                <a:solidFill>
                  <a:schemeClr val="bg1"/>
                </a:solidFill>
                <a:latin typeface="Arial"/>
                <a:cs typeface="Arial"/>
              </a:rPr>
              <a:t>14 a 17 de Julho de 2025, São José dos Campos-SP</a:t>
            </a:r>
            <a:endParaRPr lang="pt-BR" altLang="en-US" sz="2700" dirty="0">
              <a:solidFill>
                <a:schemeClr val="bg1"/>
              </a:solidFill>
            </a:endParaRPr>
          </a:p>
        </p:txBody>
      </p:sp>
      <p:pic>
        <p:nvPicPr>
          <p:cNvPr id="2071" name="Picture 23" descr="Resultado de imagem para foto 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8146" y="15753117"/>
            <a:ext cx="11039748" cy="843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Logotipo&#10;&#10;O conteúdo gerado por IA pode estar incorreto.">
            <a:extLst>
              <a:ext uri="{FF2B5EF4-FFF2-40B4-BE49-F238E27FC236}">
                <a16:creationId xmlns:a16="http://schemas.microsoft.com/office/drawing/2014/main" id="{4C4B9EE2-7BA1-D352-4B2D-5C220918F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1" b="21497"/>
          <a:stretch/>
        </p:blipFill>
        <p:spPr>
          <a:xfrm>
            <a:off x="16830982" y="41355990"/>
            <a:ext cx="3524978" cy="1667318"/>
          </a:xfrm>
          <a:prstGeom prst="rect">
            <a:avLst/>
          </a:prstGeom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99E1B97C-AF25-33CA-CA86-429388FF7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89" y="1606745"/>
            <a:ext cx="5590826" cy="24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60" tIns="68580" rIns="137160" bIns="68580">
            <a:spAutoFit/>
          </a:bodyPr>
          <a:lstStyle>
            <a:lvl1pPr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en-US" sz="3200" dirty="0"/>
              <a:t>Inserir logo da instituição de origem – Programa – grupo de pesquisa ou Laboratório ( se julgar necessário)</a:t>
            </a:r>
            <a:endParaRPr lang="pt-BR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63F6A396-FCF6-53E7-32C7-1B4CC0C6C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6671" y="35930709"/>
            <a:ext cx="13498512" cy="388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 tIns="68580" rIns="137160" bIns="68580">
            <a:spAutoFit/>
          </a:bodyPr>
          <a:lstStyle/>
          <a:p>
            <a:pPr defTabSz="4319588">
              <a:lnSpc>
                <a:spcPct val="120000"/>
              </a:lnSpc>
              <a:defRPr/>
            </a:pPr>
            <a:r>
              <a:rPr lang="pt-BR" sz="6800" b="1" dirty="0">
                <a:solidFill>
                  <a:srgbClr val="2C2F86"/>
                </a:solidFill>
                <a:latin typeface="Arial" charset="0"/>
              </a:rPr>
              <a:t>Agradecimentos</a:t>
            </a:r>
          </a:p>
          <a:p>
            <a:pPr algn="just" defTabSz="4319588">
              <a:lnSpc>
                <a:spcPct val="140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texto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pic>
        <p:nvPicPr>
          <p:cNvPr id="2" name="Imagem 1" descr="Logotipo&#10;&#10;O conteúdo gerado por IA pode estar incorreto.">
            <a:extLst>
              <a:ext uri="{FF2B5EF4-FFF2-40B4-BE49-F238E27FC236}">
                <a16:creationId xmlns:a16="http://schemas.microsoft.com/office/drawing/2014/main" id="{DF2D7768-9670-5F71-F90F-EDDED47D4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5924" y="41782750"/>
            <a:ext cx="2235058" cy="8137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9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437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Design padrão</vt:lpstr>
      <vt:lpstr>Apresentação do PowerPoint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Roselena</dc:creator>
  <cp:lastModifiedBy>Marcilene Cristina Gomes</cp:lastModifiedBy>
  <cp:revision>96</cp:revision>
  <dcterms:created xsi:type="dcterms:W3CDTF">2008-10-07T01:27:21Z</dcterms:created>
  <dcterms:modified xsi:type="dcterms:W3CDTF">2025-05-08T20:46:45Z</dcterms:modified>
</cp:coreProperties>
</file>